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751" r:id="rId3"/>
  </p:sldMasterIdLst>
  <p:notesMasterIdLst>
    <p:notesMasterId r:id="rId30"/>
  </p:notesMasterIdLst>
  <p:sldIdLst>
    <p:sldId id="285" r:id="rId4"/>
    <p:sldId id="291" r:id="rId5"/>
    <p:sldId id="290" r:id="rId6"/>
    <p:sldId id="317" r:id="rId7"/>
    <p:sldId id="278" r:id="rId8"/>
    <p:sldId id="269" r:id="rId9"/>
    <p:sldId id="307" r:id="rId10"/>
    <p:sldId id="337" r:id="rId11"/>
    <p:sldId id="292" r:id="rId12"/>
    <p:sldId id="299" r:id="rId13"/>
    <p:sldId id="287" r:id="rId14"/>
    <p:sldId id="303" r:id="rId15"/>
    <p:sldId id="335" r:id="rId16"/>
    <p:sldId id="304" r:id="rId17"/>
    <p:sldId id="320" r:id="rId18"/>
    <p:sldId id="332" r:id="rId19"/>
    <p:sldId id="322" r:id="rId20"/>
    <p:sldId id="336" r:id="rId21"/>
    <p:sldId id="283" r:id="rId22"/>
    <p:sldId id="261" r:id="rId23"/>
    <p:sldId id="266" r:id="rId24"/>
    <p:sldId id="300" r:id="rId25"/>
    <p:sldId id="311" r:id="rId26"/>
    <p:sldId id="334" r:id="rId27"/>
    <p:sldId id="289" r:id="rId28"/>
    <p:sldId id="338"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296"/>
    <a:srgbClr val="FFFFFF"/>
    <a:srgbClr val="7A7A14"/>
    <a:srgbClr val="B1C8C0"/>
    <a:srgbClr val="CDBF97"/>
    <a:srgbClr val="8D7545"/>
    <a:srgbClr val="ECE8E5"/>
    <a:srgbClr val="E4CBCB"/>
    <a:srgbClr val="A88755"/>
    <a:srgbClr val="1F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37" autoAdjust="0"/>
    <p:restoredTop sz="94660"/>
  </p:normalViewPr>
  <p:slideViewPr>
    <p:cSldViewPr snapToGrid="0">
      <p:cViewPr>
        <p:scale>
          <a:sx n="66" d="100"/>
          <a:sy n="66" d="100"/>
        </p:scale>
        <p:origin x="1956" y="102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仓耳玄三M W05" panose="02020400000000000000" pitchFamily="18" charset="-122"/>
                <a:ea typeface="仓耳玄三M W05"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仓耳玄三M W05" panose="02020400000000000000" pitchFamily="18" charset="-122"/>
                <a:ea typeface="仓耳玄三M W05" panose="02020400000000000000" pitchFamily="18" charset="-122"/>
              </a:defRPr>
            </a:lvl1pPr>
          </a:lstStyle>
          <a:p>
            <a:fld id="{11577D22-AD28-43FC-8EB4-B134A7D334C3}" type="datetimeFigureOut">
              <a:rPr lang="zh-CN" altLang="en-US" smtClean="0"/>
              <a:pPr/>
              <a:t>2023/4/28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仓耳玄三M W05" panose="02020400000000000000" pitchFamily="18" charset="-122"/>
                <a:ea typeface="仓耳玄三M W05"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仓耳玄三M W05" panose="02020400000000000000" pitchFamily="18" charset="-122"/>
                <a:ea typeface="仓耳玄三M W05" panose="02020400000000000000" pitchFamily="18" charset="-122"/>
              </a:defRPr>
            </a:lvl1pPr>
          </a:lstStyle>
          <a:p>
            <a:fld id="{DA8C8EFA-96ED-4A18-B46D-8BDC030E3AF6}" type="slidenum">
              <a:rPr lang="zh-CN" altLang="en-US" smtClean="0"/>
              <a:pPr/>
              <a:t>‹#›</a:t>
            </a:fld>
            <a:endParaRPr lang="zh-CN" altLang="en-US" dirty="0"/>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1pPr>
    <a:lvl2pPr marL="4572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2pPr>
    <a:lvl3pPr marL="9144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3pPr>
    <a:lvl4pPr marL="13716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4pPr>
    <a:lvl5pPr marL="18288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15835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819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59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382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6237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922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64195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422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4451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4352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752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7604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50558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5556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652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30425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252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557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1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371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860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688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352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845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7792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reative slide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05595" y="1499201"/>
            <a:ext cx="4242163" cy="3859226"/>
          </a:xfrm>
          <a:custGeom>
            <a:avLst/>
            <a:gdLst>
              <a:gd name="connsiteX0" fmla="*/ 4251325 w 8502650"/>
              <a:gd name="connsiteY0" fmla="*/ 1943100 h 7772400"/>
              <a:gd name="connsiteX1" fmla="*/ 4251325 w 8502650"/>
              <a:gd name="connsiteY1" fmla="*/ 7772400 h 7772400"/>
              <a:gd name="connsiteX2" fmla="*/ 4251325 w 8502650"/>
              <a:gd name="connsiteY2" fmla="*/ 1943100 h 7772400"/>
              <a:gd name="connsiteX0" fmla="*/ 4282320 w 6218696"/>
              <a:gd name="connsiteY0" fmla="*/ 1846814 h 7887299"/>
              <a:gd name="connsiteX1" fmla="*/ 6218696 w 6218696"/>
              <a:gd name="connsiteY1" fmla="*/ 6156596 h 7887299"/>
              <a:gd name="connsiteX2" fmla="*/ 4282320 w 6218696"/>
              <a:gd name="connsiteY2" fmla="*/ 7676114 h 7887299"/>
              <a:gd name="connsiteX3" fmla="*/ 4282320 w 6218696"/>
              <a:gd name="connsiteY3" fmla="*/ 1846814 h 7887299"/>
              <a:gd name="connsiteX0" fmla="*/ 4282320 w 8545037"/>
              <a:gd name="connsiteY0" fmla="*/ 1846814 h 7746189"/>
              <a:gd name="connsiteX1" fmla="*/ 8545037 w 8545037"/>
              <a:gd name="connsiteY1" fmla="*/ 2404867 h 7746189"/>
              <a:gd name="connsiteX2" fmla="*/ 4282320 w 8545037"/>
              <a:gd name="connsiteY2" fmla="*/ 7676114 h 7746189"/>
              <a:gd name="connsiteX3" fmla="*/ 4282320 w 8545037"/>
              <a:gd name="connsiteY3" fmla="*/ 1846814 h 7746189"/>
              <a:gd name="connsiteX0" fmla="*/ 4282320 w 8626846"/>
              <a:gd name="connsiteY0" fmla="*/ 1846814 h 7769619"/>
              <a:gd name="connsiteX1" fmla="*/ 8545037 w 8626846"/>
              <a:gd name="connsiteY1" fmla="*/ 2404867 h 7769619"/>
              <a:gd name="connsiteX2" fmla="*/ 6877603 w 8626846"/>
              <a:gd name="connsiteY2" fmla="*/ 5228749 h 7769619"/>
              <a:gd name="connsiteX3" fmla="*/ 4282320 w 8626846"/>
              <a:gd name="connsiteY3" fmla="*/ 7676114 h 7769619"/>
              <a:gd name="connsiteX4" fmla="*/ 4282320 w 8626846"/>
              <a:gd name="connsiteY4" fmla="*/ 1846814 h 7769619"/>
              <a:gd name="connsiteX0" fmla="*/ 4282320 w 8628117"/>
              <a:gd name="connsiteY0" fmla="*/ 1846814 h 7768659"/>
              <a:gd name="connsiteX1" fmla="*/ 8545037 w 8628117"/>
              <a:gd name="connsiteY1" fmla="*/ 2404867 h 7768659"/>
              <a:gd name="connsiteX2" fmla="*/ 6904497 w 8628117"/>
              <a:gd name="connsiteY2" fmla="*/ 5201855 h 7768659"/>
              <a:gd name="connsiteX3" fmla="*/ 4282320 w 8628117"/>
              <a:gd name="connsiteY3" fmla="*/ 7676114 h 7768659"/>
              <a:gd name="connsiteX4" fmla="*/ 4282320 w 8628117"/>
              <a:gd name="connsiteY4" fmla="*/ 1846814 h 7768659"/>
              <a:gd name="connsiteX0" fmla="*/ 4282320 w 8633997"/>
              <a:gd name="connsiteY0" fmla="*/ 1846814 h 7768659"/>
              <a:gd name="connsiteX1" fmla="*/ 8545037 w 8633997"/>
              <a:gd name="connsiteY1" fmla="*/ 2404867 h 7768659"/>
              <a:gd name="connsiteX2" fmla="*/ 6904497 w 8633997"/>
              <a:gd name="connsiteY2" fmla="*/ 5201855 h 7768659"/>
              <a:gd name="connsiteX3" fmla="*/ 4282320 w 8633997"/>
              <a:gd name="connsiteY3" fmla="*/ 7676114 h 7768659"/>
              <a:gd name="connsiteX4" fmla="*/ 4282320 w 8633997"/>
              <a:gd name="connsiteY4" fmla="*/ 1846814 h 7768659"/>
              <a:gd name="connsiteX0" fmla="*/ 4282320 w 8633997"/>
              <a:gd name="connsiteY0" fmla="*/ 1846814 h 7766431"/>
              <a:gd name="connsiteX1" fmla="*/ 8545037 w 8633997"/>
              <a:gd name="connsiteY1" fmla="*/ 2404867 h 7766431"/>
              <a:gd name="connsiteX2" fmla="*/ 6904497 w 8633997"/>
              <a:gd name="connsiteY2" fmla="*/ 5201855 h 7766431"/>
              <a:gd name="connsiteX3" fmla="*/ 4282320 w 8633997"/>
              <a:gd name="connsiteY3" fmla="*/ 7676114 h 7766431"/>
              <a:gd name="connsiteX4" fmla="*/ 4282320 w 8633997"/>
              <a:gd name="connsiteY4" fmla="*/ 1846814 h 7766431"/>
              <a:gd name="connsiteX0" fmla="*/ 4282320 w 8457279"/>
              <a:gd name="connsiteY0" fmla="*/ 1846814 h 7766431"/>
              <a:gd name="connsiteX1" fmla="*/ 8356778 w 8457279"/>
              <a:gd name="connsiteY1" fmla="*/ 1544255 h 7766431"/>
              <a:gd name="connsiteX2" fmla="*/ 6904497 w 8457279"/>
              <a:gd name="connsiteY2" fmla="*/ 5201855 h 7766431"/>
              <a:gd name="connsiteX3" fmla="*/ 4282320 w 8457279"/>
              <a:gd name="connsiteY3" fmla="*/ 7676114 h 7766431"/>
              <a:gd name="connsiteX4" fmla="*/ 4282320 w 8457279"/>
              <a:gd name="connsiteY4" fmla="*/ 1846814 h 7766431"/>
              <a:gd name="connsiteX0" fmla="*/ 4282320 w 8636631"/>
              <a:gd name="connsiteY0" fmla="*/ 1846814 h 7766431"/>
              <a:gd name="connsiteX1" fmla="*/ 8356778 w 8636631"/>
              <a:gd name="connsiteY1" fmla="*/ 1544255 h 7766431"/>
              <a:gd name="connsiteX2" fmla="*/ 8128179 w 8636631"/>
              <a:gd name="connsiteY2" fmla="*/ 3238585 h 7766431"/>
              <a:gd name="connsiteX3" fmla="*/ 6904497 w 8636631"/>
              <a:gd name="connsiteY3" fmla="*/ 5201855 h 7766431"/>
              <a:gd name="connsiteX4" fmla="*/ 4282320 w 8636631"/>
              <a:gd name="connsiteY4" fmla="*/ 7676114 h 7766431"/>
              <a:gd name="connsiteX5" fmla="*/ 4282320 w 8636631"/>
              <a:gd name="connsiteY5" fmla="*/ 1846814 h 7766431"/>
              <a:gd name="connsiteX0" fmla="*/ 4282320 w 8703390"/>
              <a:gd name="connsiteY0" fmla="*/ 1846814 h 7766431"/>
              <a:gd name="connsiteX1" fmla="*/ 8356778 w 8703390"/>
              <a:gd name="connsiteY1" fmla="*/ 1544255 h 7766431"/>
              <a:gd name="connsiteX2" fmla="*/ 8356779 w 8703390"/>
              <a:gd name="connsiteY2" fmla="*/ 3426843 h 7766431"/>
              <a:gd name="connsiteX3" fmla="*/ 6904497 w 8703390"/>
              <a:gd name="connsiteY3" fmla="*/ 5201855 h 7766431"/>
              <a:gd name="connsiteX4" fmla="*/ 4282320 w 8703390"/>
              <a:gd name="connsiteY4" fmla="*/ 7676114 h 7766431"/>
              <a:gd name="connsiteX5" fmla="*/ 4282320 w 8703390"/>
              <a:gd name="connsiteY5" fmla="*/ 1846814 h 7766431"/>
              <a:gd name="connsiteX0" fmla="*/ 4282320 w 8684619"/>
              <a:gd name="connsiteY0" fmla="*/ 1846814 h 7766431"/>
              <a:gd name="connsiteX1" fmla="*/ 8356778 w 8684619"/>
              <a:gd name="connsiteY1" fmla="*/ 1544255 h 7766431"/>
              <a:gd name="connsiteX2" fmla="*/ 8356779 w 8684619"/>
              <a:gd name="connsiteY2" fmla="*/ 3426843 h 7766431"/>
              <a:gd name="connsiteX3" fmla="*/ 6904497 w 8684619"/>
              <a:gd name="connsiteY3" fmla="*/ 5201855 h 7766431"/>
              <a:gd name="connsiteX4" fmla="*/ 4282320 w 8684619"/>
              <a:gd name="connsiteY4" fmla="*/ 7676114 h 7766431"/>
              <a:gd name="connsiteX5" fmla="*/ 4282320 w 8684619"/>
              <a:gd name="connsiteY5" fmla="*/ 1846814 h 7766431"/>
              <a:gd name="connsiteX0" fmla="*/ 4282320 w 8684619"/>
              <a:gd name="connsiteY0" fmla="*/ 1846814 h 8083244"/>
              <a:gd name="connsiteX1" fmla="*/ 8356778 w 8684619"/>
              <a:gd name="connsiteY1" fmla="*/ 1544255 h 8083244"/>
              <a:gd name="connsiteX2" fmla="*/ 8356779 w 8684619"/>
              <a:gd name="connsiteY2" fmla="*/ 3426843 h 8083244"/>
              <a:gd name="connsiteX3" fmla="*/ 6904497 w 8684619"/>
              <a:gd name="connsiteY3" fmla="*/ 5201855 h 8083244"/>
              <a:gd name="connsiteX4" fmla="*/ 5142932 w 8684619"/>
              <a:gd name="connsiteY4" fmla="*/ 7326490 h 8083244"/>
              <a:gd name="connsiteX5" fmla="*/ 4282320 w 8684619"/>
              <a:gd name="connsiteY5" fmla="*/ 7676114 h 8083244"/>
              <a:gd name="connsiteX6" fmla="*/ 4282320 w 8684619"/>
              <a:gd name="connsiteY6" fmla="*/ 1846814 h 8083244"/>
              <a:gd name="connsiteX0" fmla="*/ 4282320 w 8684619"/>
              <a:gd name="connsiteY0" fmla="*/ 1846814 h 8010919"/>
              <a:gd name="connsiteX1" fmla="*/ 8356778 w 8684619"/>
              <a:gd name="connsiteY1" fmla="*/ 1544255 h 8010919"/>
              <a:gd name="connsiteX2" fmla="*/ 8356779 w 8684619"/>
              <a:gd name="connsiteY2" fmla="*/ 3426843 h 8010919"/>
              <a:gd name="connsiteX3" fmla="*/ 6904497 w 8684619"/>
              <a:gd name="connsiteY3" fmla="*/ 5201855 h 8010919"/>
              <a:gd name="connsiteX4" fmla="*/ 5142932 w 8684619"/>
              <a:gd name="connsiteY4" fmla="*/ 6976866 h 8010919"/>
              <a:gd name="connsiteX5" fmla="*/ 4282320 w 8684619"/>
              <a:gd name="connsiteY5" fmla="*/ 7676114 h 8010919"/>
              <a:gd name="connsiteX6" fmla="*/ 4282320 w 8684619"/>
              <a:gd name="connsiteY6" fmla="*/ 1846814 h 8010919"/>
              <a:gd name="connsiteX0" fmla="*/ 4282320 w 8684619"/>
              <a:gd name="connsiteY0" fmla="*/ 1846814 h 8010919"/>
              <a:gd name="connsiteX1" fmla="*/ 8356778 w 8684619"/>
              <a:gd name="connsiteY1" fmla="*/ 1544255 h 8010919"/>
              <a:gd name="connsiteX2" fmla="*/ 8356779 w 8684619"/>
              <a:gd name="connsiteY2" fmla="*/ 3426843 h 8010919"/>
              <a:gd name="connsiteX3" fmla="*/ 6904497 w 8684619"/>
              <a:gd name="connsiteY3" fmla="*/ 5201855 h 8010919"/>
              <a:gd name="connsiteX4" fmla="*/ 5142932 w 8684619"/>
              <a:gd name="connsiteY4" fmla="*/ 6976866 h 8010919"/>
              <a:gd name="connsiteX5" fmla="*/ 4282320 w 8684619"/>
              <a:gd name="connsiteY5" fmla="*/ 7676114 h 8010919"/>
              <a:gd name="connsiteX6" fmla="*/ 4282320 w 8684619"/>
              <a:gd name="connsiteY6" fmla="*/ 1846814 h 8010919"/>
              <a:gd name="connsiteX0" fmla="*/ 4631645 w 9033944"/>
              <a:gd name="connsiteY0" fmla="*/ 1929358 h 7776115"/>
              <a:gd name="connsiteX1" fmla="*/ 8706103 w 9033944"/>
              <a:gd name="connsiteY1" fmla="*/ 1626799 h 7776115"/>
              <a:gd name="connsiteX2" fmla="*/ 8706104 w 9033944"/>
              <a:gd name="connsiteY2" fmla="*/ 3509387 h 7776115"/>
              <a:gd name="connsiteX3" fmla="*/ 7253822 w 9033944"/>
              <a:gd name="connsiteY3" fmla="*/ 5284399 h 7776115"/>
              <a:gd name="connsiteX4" fmla="*/ 5492257 w 9033944"/>
              <a:gd name="connsiteY4" fmla="*/ 7059410 h 7776115"/>
              <a:gd name="connsiteX5" fmla="*/ 4134104 w 9033944"/>
              <a:gd name="connsiteY5" fmla="*/ 7355246 h 7776115"/>
              <a:gd name="connsiteX6" fmla="*/ 4631645 w 9033944"/>
              <a:gd name="connsiteY6" fmla="*/ 1929358 h 7776115"/>
              <a:gd name="connsiteX0" fmla="*/ 4631645 w 9033944"/>
              <a:gd name="connsiteY0" fmla="*/ 1929358 h 7740259"/>
              <a:gd name="connsiteX1" fmla="*/ 8706103 w 9033944"/>
              <a:gd name="connsiteY1" fmla="*/ 1626799 h 7740259"/>
              <a:gd name="connsiteX2" fmla="*/ 8706104 w 9033944"/>
              <a:gd name="connsiteY2" fmla="*/ 3509387 h 7740259"/>
              <a:gd name="connsiteX3" fmla="*/ 7253822 w 9033944"/>
              <a:gd name="connsiteY3" fmla="*/ 5284399 h 7740259"/>
              <a:gd name="connsiteX4" fmla="*/ 5492257 w 9033944"/>
              <a:gd name="connsiteY4" fmla="*/ 7059410 h 7740259"/>
              <a:gd name="connsiteX5" fmla="*/ 4134104 w 9033944"/>
              <a:gd name="connsiteY5" fmla="*/ 7355246 h 7740259"/>
              <a:gd name="connsiteX6" fmla="*/ 4631645 w 9033944"/>
              <a:gd name="connsiteY6" fmla="*/ 1929358 h 7740259"/>
              <a:gd name="connsiteX0" fmla="*/ 4631645 w 9033944"/>
              <a:gd name="connsiteY0" fmla="*/ 1929358 h 7737243"/>
              <a:gd name="connsiteX1" fmla="*/ 8706103 w 9033944"/>
              <a:gd name="connsiteY1" fmla="*/ 1626799 h 7737243"/>
              <a:gd name="connsiteX2" fmla="*/ 8706104 w 9033944"/>
              <a:gd name="connsiteY2" fmla="*/ 3509387 h 7737243"/>
              <a:gd name="connsiteX3" fmla="*/ 7253822 w 9033944"/>
              <a:gd name="connsiteY3" fmla="*/ 5284399 h 7737243"/>
              <a:gd name="connsiteX4" fmla="*/ 5492257 w 9033944"/>
              <a:gd name="connsiteY4" fmla="*/ 7059410 h 7737243"/>
              <a:gd name="connsiteX5" fmla="*/ 4134104 w 9033944"/>
              <a:gd name="connsiteY5" fmla="*/ 7355246 h 7737243"/>
              <a:gd name="connsiteX6" fmla="*/ 4631645 w 9033944"/>
              <a:gd name="connsiteY6" fmla="*/ 1929358 h 7737243"/>
              <a:gd name="connsiteX0" fmla="*/ 4631645 w 9033944"/>
              <a:gd name="connsiteY0" fmla="*/ 1929358 h 7737243"/>
              <a:gd name="connsiteX1" fmla="*/ 7374845 w 9033944"/>
              <a:gd name="connsiteY1" fmla="*/ 1236834 h 7737243"/>
              <a:gd name="connsiteX2" fmla="*/ 8706103 w 9033944"/>
              <a:gd name="connsiteY2" fmla="*/ 1626799 h 7737243"/>
              <a:gd name="connsiteX3" fmla="*/ 8706104 w 9033944"/>
              <a:gd name="connsiteY3" fmla="*/ 3509387 h 7737243"/>
              <a:gd name="connsiteX4" fmla="*/ 7253822 w 9033944"/>
              <a:gd name="connsiteY4" fmla="*/ 5284399 h 7737243"/>
              <a:gd name="connsiteX5" fmla="*/ 5492257 w 9033944"/>
              <a:gd name="connsiteY5" fmla="*/ 7059410 h 7737243"/>
              <a:gd name="connsiteX6" fmla="*/ 4134104 w 9033944"/>
              <a:gd name="connsiteY6" fmla="*/ 7355246 h 7737243"/>
              <a:gd name="connsiteX7" fmla="*/ 4631645 w 9033944"/>
              <a:gd name="connsiteY7" fmla="*/ 1929358 h 7737243"/>
              <a:gd name="connsiteX0" fmla="*/ 4631645 w 9033944"/>
              <a:gd name="connsiteY0" fmla="*/ 1929358 h 7737243"/>
              <a:gd name="connsiteX1" fmla="*/ 6554574 w 9033944"/>
              <a:gd name="connsiteY1" fmla="*/ 13152 h 7737243"/>
              <a:gd name="connsiteX2" fmla="*/ 8706103 w 9033944"/>
              <a:gd name="connsiteY2" fmla="*/ 1626799 h 7737243"/>
              <a:gd name="connsiteX3" fmla="*/ 8706104 w 9033944"/>
              <a:gd name="connsiteY3" fmla="*/ 3509387 h 7737243"/>
              <a:gd name="connsiteX4" fmla="*/ 7253822 w 9033944"/>
              <a:gd name="connsiteY4" fmla="*/ 5284399 h 7737243"/>
              <a:gd name="connsiteX5" fmla="*/ 5492257 w 9033944"/>
              <a:gd name="connsiteY5" fmla="*/ 7059410 h 7737243"/>
              <a:gd name="connsiteX6" fmla="*/ 4134104 w 9033944"/>
              <a:gd name="connsiteY6" fmla="*/ 7355246 h 7737243"/>
              <a:gd name="connsiteX7" fmla="*/ 4631645 w 9033944"/>
              <a:gd name="connsiteY7" fmla="*/ 1929358 h 7737243"/>
              <a:gd name="connsiteX0" fmla="*/ 4631645 w 9033944"/>
              <a:gd name="connsiteY0" fmla="*/ 1961294 h 7769179"/>
              <a:gd name="connsiteX1" fmla="*/ 6554574 w 9033944"/>
              <a:gd name="connsiteY1" fmla="*/ 45088 h 7769179"/>
              <a:gd name="connsiteX2" fmla="*/ 7778257 w 9033944"/>
              <a:gd name="connsiteY2" fmla="*/ 690547 h 7769179"/>
              <a:gd name="connsiteX3" fmla="*/ 8706103 w 9033944"/>
              <a:gd name="connsiteY3" fmla="*/ 1658735 h 7769179"/>
              <a:gd name="connsiteX4" fmla="*/ 8706104 w 9033944"/>
              <a:gd name="connsiteY4" fmla="*/ 3541323 h 7769179"/>
              <a:gd name="connsiteX5" fmla="*/ 7253822 w 9033944"/>
              <a:gd name="connsiteY5" fmla="*/ 5316335 h 7769179"/>
              <a:gd name="connsiteX6" fmla="*/ 5492257 w 9033944"/>
              <a:gd name="connsiteY6" fmla="*/ 7091346 h 7769179"/>
              <a:gd name="connsiteX7" fmla="*/ 4134104 w 9033944"/>
              <a:gd name="connsiteY7" fmla="*/ 7387182 h 7769179"/>
              <a:gd name="connsiteX8" fmla="*/ 4631645 w 9033944"/>
              <a:gd name="connsiteY8" fmla="*/ 1961294 h 7769179"/>
              <a:gd name="connsiteX0" fmla="*/ 4631645 w 9033944"/>
              <a:gd name="connsiteY0" fmla="*/ 1970834 h 7778719"/>
              <a:gd name="connsiteX1" fmla="*/ 6554574 w 9033944"/>
              <a:gd name="connsiteY1" fmla="*/ 54628 h 7778719"/>
              <a:gd name="connsiteX2" fmla="*/ 7939621 w 9033944"/>
              <a:gd name="connsiteY2" fmla="*/ 565616 h 7778719"/>
              <a:gd name="connsiteX3" fmla="*/ 8706103 w 9033944"/>
              <a:gd name="connsiteY3" fmla="*/ 1668275 h 7778719"/>
              <a:gd name="connsiteX4" fmla="*/ 8706104 w 9033944"/>
              <a:gd name="connsiteY4" fmla="*/ 3550863 h 7778719"/>
              <a:gd name="connsiteX5" fmla="*/ 7253822 w 9033944"/>
              <a:gd name="connsiteY5" fmla="*/ 5325875 h 7778719"/>
              <a:gd name="connsiteX6" fmla="*/ 5492257 w 9033944"/>
              <a:gd name="connsiteY6" fmla="*/ 7100886 h 7778719"/>
              <a:gd name="connsiteX7" fmla="*/ 4134104 w 9033944"/>
              <a:gd name="connsiteY7" fmla="*/ 7396722 h 7778719"/>
              <a:gd name="connsiteX8" fmla="*/ 4631645 w 9033944"/>
              <a:gd name="connsiteY8" fmla="*/ 1970834 h 7778719"/>
              <a:gd name="connsiteX0" fmla="*/ 4631645 w 9033944"/>
              <a:gd name="connsiteY0" fmla="*/ 1929359 h 7737244"/>
              <a:gd name="connsiteX1" fmla="*/ 6554574 w 9033944"/>
              <a:gd name="connsiteY1" fmla="*/ 13153 h 7737244"/>
              <a:gd name="connsiteX2" fmla="*/ 7939621 w 9033944"/>
              <a:gd name="connsiteY2" fmla="*/ 524141 h 7737244"/>
              <a:gd name="connsiteX3" fmla="*/ 8706103 w 9033944"/>
              <a:gd name="connsiteY3" fmla="*/ 1626800 h 7737244"/>
              <a:gd name="connsiteX4" fmla="*/ 8706104 w 9033944"/>
              <a:gd name="connsiteY4" fmla="*/ 3509388 h 7737244"/>
              <a:gd name="connsiteX5" fmla="*/ 7253822 w 9033944"/>
              <a:gd name="connsiteY5" fmla="*/ 5284400 h 7737244"/>
              <a:gd name="connsiteX6" fmla="*/ 5492257 w 9033944"/>
              <a:gd name="connsiteY6" fmla="*/ 7059411 h 7737244"/>
              <a:gd name="connsiteX7" fmla="*/ 4134104 w 9033944"/>
              <a:gd name="connsiteY7" fmla="*/ 7355247 h 7737244"/>
              <a:gd name="connsiteX8" fmla="*/ 4631645 w 9033944"/>
              <a:gd name="connsiteY8" fmla="*/ 1929359 h 7737244"/>
              <a:gd name="connsiteX0" fmla="*/ 4631645 w 8889148"/>
              <a:gd name="connsiteY0" fmla="*/ 1929359 h 7737244"/>
              <a:gd name="connsiteX1" fmla="*/ 6554574 w 8889148"/>
              <a:gd name="connsiteY1" fmla="*/ 13153 h 7737244"/>
              <a:gd name="connsiteX2" fmla="*/ 7939621 w 8889148"/>
              <a:gd name="connsiteY2" fmla="*/ 524141 h 7737244"/>
              <a:gd name="connsiteX3" fmla="*/ 8706103 w 8889148"/>
              <a:gd name="connsiteY3" fmla="*/ 1626800 h 7737244"/>
              <a:gd name="connsiteX4" fmla="*/ 8706104 w 8889148"/>
              <a:gd name="connsiteY4" fmla="*/ 3509388 h 7737244"/>
              <a:gd name="connsiteX5" fmla="*/ 7253822 w 8889148"/>
              <a:gd name="connsiteY5" fmla="*/ 5284400 h 7737244"/>
              <a:gd name="connsiteX6" fmla="*/ 5492257 w 8889148"/>
              <a:gd name="connsiteY6" fmla="*/ 7059411 h 7737244"/>
              <a:gd name="connsiteX7" fmla="*/ 4134104 w 8889148"/>
              <a:gd name="connsiteY7" fmla="*/ 7355247 h 7737244"/>
              <a:gd name="connsiteX8" fmla="*/ 4631645 w 8889148"/>
              <a:gd name="connsiteY8" fmla="*/ 1929359 h 7737244"/>
              <a:gd name="connsiteX0" fmla="*/ 4631645 w 8889148"/>
              <a:gd name="connsiteY0" fmla="*/ 1929359 h 7737244"/>
              <a:gd name="connsiteX1" fmla="*/ 6554574 w 8889148"/>
              <a:gd name="connsiteY1" fmla="*/ 13153 h 7737244"/>
              <a:gd name="connsiteX2" fmla="*/ 7939621 w 8889148"/>
              <a:gd name="connsiteY2" fmla="*/ 524141 h 7737244"/>
              <a:gd name="connsiteX3" fmla="*/ 8706103 w 8889148"/>
              <a:gd name="connsiteY3" fmla="*/ 1626800 h 7737244"/>
              <a:gd name="connsiteX4" fmla="*/ 8706104 w 8889148"/>
              <a:gd name="connsiteY4" fmla="*/ 3509388 h 7737244"/>
              <a:gd name="connsiteX5" fmla="*/ 7253822 w 8889148"/>
              <a:gd name="connsiteY5" fmla="*/ 5284400 h 7737244"/>
              <a:gd name="connsiteX6" fmla="*/ 5492257 w 8889148"/>
              <a:gd name="connsiteY6" fmla="*/ 7059411 h 7737244"/>
              <a:gd name="connsiteX7" fmla="*/ 4134104 w 8889148"/>
              <a:gd name="connsiteY7" fmla="*/ 7355247 h 7737244"/>
              <a:gd name="connsiteX8" fmla="*/ 4631645 w 8889148"/>
              <a:gd name="connsiteY8" fmla="*/ 1929359 h 7737244"/>
              <a:gd name="connsiteX0" fmla="*/ 4631645 w 8889148"/>
              <a:gd name="connsiteY0" fmla="*/ 1929359 h 7737244"/>
              <a:gd name="connsiteX1" fmla="*/ 5384680 w 8889148"/>
              <a:gd name="connsiteY1" fmla="*/ 752740 h 7737244"/>
              <a:gd name="connsiteX2" fmla="*/ 6554574 w 8889148"/>
              <a:gd name="connsiteY2" fmla="*/ 13153 h 7737244"/>
              <a:gd name="connsiteX3" fmla="*/ 7939621 w 8889148"/>
              <a:gd name="connsiteY3" fmla="*/ 524141 h 7737244"/>
              <a:gd name="connsiteX4" fmla="*/ 8706103 w 8889148"/>
              <a:gd name="connsiteY4" fmla="*/ 1626800 h 7737244"/>
              <a:gd name="connsiteX5" fmla="*/ 8706104 w 8889148"/>
              <a:gd name="connsiteY5" fmla="*/ 3509388 h 7737244"/>
              <a:gd name="connsiteX6" fmla="*/ 7253822 w 8889148"/>
              <a:gd name="connsiteY6" fmla="*/ 5284400 h 7737244"/>
              <a:gd name="connsiteX7" fmla="*/ 5492257 w 8889148"/>
              <a:gd name="connsiteY7" fmla="*/ 7059411 h 7737244"/>
              <a:gd name="connsiteX8" fmla="*/ 4134104 w 8889148"/>
              <a:gd name="connsiteY8" fmla="*/ 7355247 h 7737244"/>
              <a:gd name="connsiteX9" fmla="*/ 4631645 w 8889148"/>
              <a:gd name="connsiteY9" fmla="*/ 1929359 h 7737244"/>
              <a:gd name="connsiteX0" fmla="*/ 4631645 w 8889148"/>
              <a:gd name="connsiteY0" fmla="*/ 1929359 h 7737244"/>
              <a:gd name="connsiteX1" fmla="*/ 5182974 w 8889148"/>
              <a:gd name="connsiteY1" fmla="*/ 362776 h 7737244"/>
              <a:gd name="connsiteX2" fmla="*/ 6554574 w 8889148"/>
              <a:gd name="connsiteY2" fmla="*/ 13153 h 7737244"/>
              <a:gd name="connsiteX3" fmla="*/ 7939621 w 8889148"/>
              <a:gd name="connsiteY3" fmla="*/ 524141 h 7737244"/>
              <a:gd name="connsiteX4" fmla="*/ 8706103 w 8889148"/>
              <a:gd name="connsiteY4" fmla="*/ 1626800 h 7737244"/>
              <a:gd name="connsiteX5" fmla="*/ 8706104 w 8889148"/>
              <a:gd name="connsiteY5" fmla="*/ 3509388 h 7737244"/>
              <a:gd name="connsiteX6" fmla="*/ 7253822 w 8889148"/>
              <a:gd name="connsiteY6" fmla="*/ 5284400 h 7737244"/>
              <a:gd name="connsiteX7" fmla="*/ 5492257 w 8889148"/>
              <a:gd name="connsiteY7" fmla="*/ 7059411 h 7737244"/>
              <a:gd name="connsiteX8" fmla="*/ 4134104 w 8889148"/>
              <a:gd name="connsiteY8" fmla="*/ 7355247 h 7737244"/>
              <a:gd name="connsiteX9" fmla="*/ 4631645 w 8889148"/>
              <a:gd name="connsiteY9" fmla="*/ 1929359 h 7737244"/>
              <a:gd name="connsiteX0" fmla="*/ 4631645 w 8889148"/>
              <a:gd name="connsiteY0" fmla="*/ 1929359 h 7737244"/>
              <a:gd name="connsiteX1" fmla="*/ 5182974 w 8889148"/>
              <a:gd name="connsiteY1" fmla="*/ 362776 h 7737244"/>
              <a:gd name="connsiteX2" fmla="*/ 6554574 w 8889148"/>
              <a:gd name="connsiteY2" fmla="*/ 13153 h 7737244"/>
              <a:gd name="connsiteX3" fmla="*/ 7939621 w 8889148"/>
              <a:gd name="connsiteY3" fmla="*/ 524141 h 7737244"/>
              <a:gd name="connsiteX4" fmla="*/ 8706103 w 8889148"/>
              <a:gd name="connsiteY4" fmla="*/ 1626800 h 7737244"/>
              <a:gd name="connsiteX5" fmla="*/ 8706104 w 8889148"/>
              <a:gd name="connsiteY5" fmla="*/ 3509388 h 7737244"/>
              <a:gd name="connsiteX6" fmla="*/ 7253822 w 8889148"/>
              <a:gd name="connsiteY6" fmla="*/ 5284400 h 7737244"/>
              <a:gd name="connsiteX7" fmla="*/ 5492257 w 8889148"/>
              <a:gd name="connsiteY7" fmla="*/ 7059411 h 7737244"/>
              <a:gd name="connsiteX8" fmla="*/ 4134104 w 8889148"/>
              <a:gd name="connsiteY8" fmla="*/ 7355247 h 7737244"/>
              <a:gd name="connsiteX9" fmla="*/ 4631645 w 8889148"/>
              <a:gd name="connsiteY9" fmla="*/ 1929359 h 7737244"/>
              <a:gd name="connsiteX0" fmla="*/ 4660387 w 8877549"/>
              <a:gd name="connsiteY0" fmla="*/ 1712788 h 8650226"/>
              <a:gd name="connsiteX1" fmla="*/ 5171375 w 8877549"/>
              <a:gd name="connsiteY1" fmla="*/ 1275758 h 8650226"/>
              <a:gd name="connsiteX2" fmla="*/ 6542975 w 8877549"/>
              <a:gd name="connsiteY2" fmla="*/ 926135 h 8650226"/>
              <a:gd name="connsiteX3" fmla="*/ 7928022 w 8877549"/>
              <a:gd name="connsiteY3" fmla="*/ 1437123 h 8650226"/>
              <a:gd name="connsiteX4" fmla="*/ 8694504 w 8877549"/>
              <a:gd name="connsiteY4" fmla="*/ 2539782 h 8650226"/>
              <a:gd name="connsiteX5" fmla="*/ 8694505 w 8877549"/>
              <a:gd name="connsiteY5" fmla="*/ 4422370 h 8650226"/>
              <a:gd name="connsiteX6" fmla="*/ 7242223 w 8877549"/>
              <a:gd name="connsiteY6" fmla="*/ 6197382 h 8650226"/>
              <a:gd name="connsiteX7" fmla="*/ 5480658 w 8877549"/>
              <a:gd name="connsiteY7" fmla="*/ 7972393 h 8650226"/>
              <a:gd name="connsiteX8" fmla="*/ 4122505 w 8877549"/>
              <a:gd name="connsiteY8" fmla="*/ 8268229 h 8650226"/>
              <a:gd name="connsiteX9" fmla="*/ 4660387 w 8877549"/>
              <a:gd name="connsiteY9" fmla="*/ 1712788 h 8650226"/>
              <a:gd name="connsiteX0" fmla="*/ 4660387 w 8877549"/>
              <a:gd name="connsiteY0" fmla="*/ 1712788 h 8650226"/>
              <a:gd name="connsiteX1" fmla="*/ 5171375 w 8877549"/>
              <a:gd name="connsiteY1" fmla="*/ 1275758 h 8650226"/>
              <a:gd name="connsiteX2" fmla="*/ 6542975 w 8877549"/>
              <a:gd name="connsiteY2" fmla="*/ 926135 h 8650226"/>
              <a:gd name="connsiteX3" fmla="*/ 7928022 w 8877549"/>
              <a:gd name="connsiteY3" fmla="*/ 1437123 h 8650226"/>
              <a:gd name="connsiteX4" fmla="*/ 8694504 w 8877549"/>
              <a:gd name="connsiteY4" fmla="*/ 2539782 h 8650226"/>
              <a:gd name="connsiteX5" fmla="*/ 8694505 w 8877549"/>
              <a:gd name="connsiteY5" fmla="*/ 4422370 h 8650226"/>
              <a:gd name="connsiteX6" fmla="*/ 7242223 w 8877549"/>
              <a:gd name="connsiteY6" fmla="*/ 6197382 h 8650226"/>
              <a:gd name="connsiteX7" fmla="*/ 5480658 w 8877549"/>
              <a:gd name="connsiteY7" fmla="*/ 7972393 h 8650226"/>
              <a:gd name="connsiteX8" fmla="*/ 4122505 w 8877549"/>
              <a:gd name="connsiteY8" fmla="*/ 8268229 h 8650226"/>
              <a:gd name="connsiteX9" fmla="*/ 4660387 w 8877549"/>
              <a:gd name="connsiteY9" fmla="*/ 1712788 h 8650226"/>
              <a:gd name="connsiteX0" fmla="*/ 2585529 w 6802691"/>
              <a:gd name="connsiteY0" fmla="*/ 786946 h 7724384"/>
              <a:gd name="connsiteX1" fmla="*/ 3096517 w 6802691"/>
              <a:gd name="connsiteY1" fmla="*/ 349916 h 7724384"/>
              <a:gd name="connsiteX2" fmla="*/ 4468117 w 6802691"/>
              <a:gd name="connsiteY2" fmla="*/ 293 h 7724384"/>
              <a:gd name="connsiteX3" fmla="*/ 5853164 w 6802691"/>
              <a:gd name="connsiteY3" fmla="*/ 511281 h 7724384"/>
              <a:gd name="connsiteX4" fmla="*/ 6619646 w 6802691"/>
              <a:gd name="connsiteY4" fmla="*/ 1613940 h 7724384"/>
              <a:gd name="connsiteX5" fmla="*/ 6619647 w 6802691"/>
              <a:gd name="connsiteY5" fmla="*/ 3496528 h 7724384"/>
              <a:gd name="connsiteX6" fmla="*/ 5167365 w 6802691"/>
              <a:gd name="connsiteY6" fmla="*/ 5271540 h 7724384"/>
              <a:gd name="connsiteX7" fmla="*/ 3405800 w 6802691"/>
              <a:gd name="connsiteY7" fmla="*/ 7046551 h 7724384"/>
              <a:gd name="connsiteX8" fmla="*/ 2047647 w 6802691"/>
              <a:gd name="connsiteY8" fmla="*/ 7342387 h 7724384"/>
              <a:gd name="connsiteX9" fmla="*/ 3694 w 6802691"/>
              <a:gd name="connsiteY9" fmla="*/ 5715292 h 7724384"/>
              <a:gd name="connsiteX10" fmla="*/ 2585529 w 6802691"/>
              <a:gd name="connsiteY10" fmla="*/ 786946 h 7724384"/>
              <a:gd name="connsiteX0" fmla="*/ 4277978 w 8495140"/>
              <a:gd name="connsiteY0" fmla="*/ 786946 h 7724384"/>
              <a:gd name="connsiteX1" fmla="*/ 4788966 w 8495140"/>
              <a:gd name="connsiteY1" fmla="*/ 349916 h 7724384"/>
              <a:gd name="connsiteX2" fmla="*/ 6160566 w 8495140"/>
              <a:gd name="connsiteY2" fmla="*/ 293 h 7724384"/>
              <a:gd name="connsiteX3" fmla="*/ 7545613 w 8495140"/>
              <a:gd name="connsiteY3" fmla="*/ 511281 h 7724384"/>
              <a:gd name="connsiteX4" fmla="*/ 8312095 w 8495140"/>
              <a:gd name="connsiteY4" fmla="*/ 1613940 h 7724384"/>
              <a:gd name="connsiteX5" fmla="*/ 8312096 w 8495140"/>
              <a:gd name="connsiteY5" fmla="*/ 3496528 h 7724384"/>
              <a:gd name="connsiteX6" fmla="*/ 6859814 w 8495140"/>
              <a:gd name="connsiteY6" fmla="*/ 5271540 h 7724384"/>
              <a:gd name="connsiteX7" fmla="*/ 5098249 w 8495140"/>
              <a:gd name="connsiteY7" fmla="*/ 7046551 h 7724384"/>
              <a:gd name="connsiteX8" fmla="*/ 3740096 w 8495140"/>
              <a:gd name="connsiteY8" fmla="*/ 7342387 h 7724384"/>
              <a:gd name="connsiteX9" fmla="*/ 1813 w 8495140"/>
              <a:gd name="connsiteY9" fmla="*/ 2837621 h 7724384"/>
              <a:gd name="connsiteX10" fmla="*/ 4277978 w 8495140"/>
              <a:gd name="connsiteY10" fmla="*/ 786946 h 7724384"/>
              <a:gd name="connsiteX0" fmla="*/ 4331696 w 8548858"/>
              <a:gd name="connsiteY0" fmla="*/ 786946 h 7724384"/>
              <a:gd name="connsiteX1" fmla="*/ 4842684 w 8548858"/>
              <a:gd name="connsiteY1" fmla="*/ 349916 h 7724384"/>
              <a:gd name="connsiteX2" fmla="*/ 6214284 w 8548858"/>
              <a:gd name="connsiteY2" fmla="*/ 293 h 7724384"/>
              <a:gd name="connsiteX3" fmla="*/ 7599331 w 8548858"/>
              <a:gd name="connsiteY3" fmla="*/ 511281 h 7724384"/>
              <a:gd name="connsiteX4" fmla="*/ 8365813 w 8548858"/>
              <a:gd name="connsiteY4" fmla="*/ 1613940 h 7724384"/>
              <a:gd name="connsiteX5" fmla="*/ 8365814 w 8548858"/>
              <a:gd name="connsiteY5" fmla="*/ 3496528 h 7724384"/>
              <a:gd name="connsiteX6" fmla="*/ 6913532 w 8548858"/>
              <a:gd name="connsiteY6" fmla="*/ 5271540 h 7724384"/>
              <a:gd name="connsiteX7" fmla="*/ 5151967 w 8548858"/>
              <a:gd name="connsiteY7" fmla="*/ 7046551 h 7724384"/>
              <a:gd name="connsiteX8" fmla="*/ 3793814 w 8548858"/>
              <a:gd name="connsiteY8" fmla="*/ 7342387 h 7724384"/>
              <a:gd name="connsiteX9" fmla="*/ 2018802 w 8548858"/>
              <a:gd name="connsiteY9" fmla="*/ 5769080 h 7724384"/>
              <a:gd name="connsiteX10" fmla="*/ 55531 w 8548858"/>
              <a:gd name="connsiteY10" fmla="*/ 2837621 h 7724384"/>
              <a:gd name="connsiteX11" fmla="*/ 4331696 w 8548858"/>
              <a:gd name="connsiteY11" fmla="*/ 786946 h 7724384"/>
              <a:gd name="connsiteX0" fmla="*/ 4330972 w 8548134"/>
              <a:gd name="connsiteY0" fmla="*/ 786946 h 7724384"/>
              <a:gd name="connsiteX1" fmla="*/ 4841960 w 8548134"/>
              <a:gd name="connsiteY1" fmla="*/ 349916 h 7724384"/>
              <a:gd name="connsiteX2" fmla="*/ 6213560 w 8548134"/>
              <a:gd name="connsiteY2" fmla="*/ 293 h 7724384"/>
              <a:gd name="connsiteX3" fmla="*/ 7598607 w 8548134"/>
              <a:gd name="connsiteY3" fmla="*/ 511281 h 7724384"/>
              <a:gd name="connsiteX4" fmla="*/ 8365089 w 8548134"/>
              <a:gd name="connsiteY4" fmla="*/ 1613940 h 7724384"/>
              <a:gd name="connsiteX5" fmla="*/ 8365090 w 8548134"/>
              <a:gd name="connsiteY5" fmla="*/ 3496528 h 7724384"/>
              <a:gd name="connsiteX6" fmla="*/ 6912808 w 8548134"/>
              <a:gd name="connsiteY6" fmla="*/ 5271540 h 7724384"/>
              <a:gd name="connsiteX7" fmla="*/ 5151243 w 8548134"/>
              <a:gd name="connsiteY7" fmla="*/ 7046551 h 7724384"/>
              <a:gd name="connsiteX8" fmla="*/ 3793090 w 8548134"/>
              <a:gd name="connsiteY8" fmla="*/ 7342387 h 7724384"/>
              <a:gd name="connsiteX9" fmla="*/ 2044972 w 8548134"/>
              <a:gd name="connsiteY9" fmla="*/ 5688398 h 7724384"/>
              <a:gd name="connsiteX10" fmla="*/ 54807 w 8548134"/>
              <a:gd name="connsiteY10" fmla="*/ 2837621 h 7724384"/>
              <a:gd name="connsiteX11" fmla="*/ 4330972 w 8548134"/>
              <a:gd name="connsiteY11" fmla="*/ 786946 h 7724384"/>
              <a:gd name="connsiteX0" fmla="*/ 4330972 w 8548134"/>
              <a:gd name="connsiteY0" fmla="*/ 786946 h 7724384"/>
              <a:gd name="connsiteX1" fmla="*/ 4841960 w 8548134"/>
              <a:gd name="connsiteY1" fmla="*/ 349916 h 7724384"/>
              <a:gd name="connsiteX2" fmla="*/ 6213560 w 8548134"/>
              <a:gd name="connsiteY2" fmla="*/ 293 h 7724384"/>
              <a:gd name="connsiteX3" fmla="*/ 7598607 w 8548134"/>
              <a:gd name="connsiteY3" fmla="*/ 511281 h 7724384"/>
              <a:gd name="connsiteX4" fmla="*/ 8365089 w 8548134"/>
              <a:gd name="connsiteY4" fmla="*/ 1613940 h 7724384"/>
              <a:gd name="connsiteX5" fmla="*/ 8365090 w 8548134"/>
              <a:gd name="connsiteY5" fmla="*/ 3496528 h 7724384"/>
              <a:gd name="connsiteX6" fmla="*/ 6912808 w 8548134"/>
              <a:gd name="connsiteY6" fmla="*/ 5271540 h 7724384"/>
              <a:gd name="connsiteX7" fmla="*/ 5151243 w 8548134"/>
              <a:gd name="connsiteY7" fmla="*/ 7046551 h 7724384"/>
              <a:gd name="connsiteX8" fmla="*/ 3793090 w 8548134"/>
              <a:gd name="connsiteY8" fmla="*/ 7342387 h 7724384"/>
              <a:gd name="connsiteX9" fmla="*/ 2044972 w 8548134"/>
              <a:gd name="connsiteY9" fmla="*/ 5688398 h 7724384"/>
              <a:gd name="connsiteX10" fmla="*/ 54807 w 8548134"/>
              <a:gd name="connsiteY10" fmla="*/ 2837621 h 7724384"/>
              <a:gd name="connsiteX11" fmla="*/ 4330972 w 8548134"/>
              <a:gd name="connsiteY11" fmla="*/ 786946 h 7724384"/>
              <a:gd name="connsiteX0" fmla="*/ 4332026 w 8549188"/>
              <a:gd name="connsiteY0" fmla="*/ 786946 h 7724384"/>
              <a:gd name="connsiteX1" fmla="*/ 4843014 w 8549188"/>
              <a:gd name="connsiteY1" fmla="*/ 349916 h 7724384"/>
              <a:gd name="connsiteX2" fmla="*/ 6214614 w 8549188"/>
              <a:gd name="connsiteY2" fmla="*/ 293 h 7724384"/>
              <a:gd name="connsiteX3" fmla="*/ 7599661 w 8549188"/>
              <a:gd name="connsiteY3" fmla="*/ 511281 h 7724384"/>
              <a:gd name="connsiteX4" fmla="*/ 8366143 w 8549188"/>
              <a:gd name="connsiteY4" fmla="*/ 1613940 h 7724384"/>
              <a:gd name="connsiteX5" fmla="*/ 8366144 w 8549188"/>
              <a:gd name="connsiteY5" fmla="*/ 3496528 h 7724384"/>
              <a:gd name="connsiteX6" fmla="*/ 6913862 w 8549188"/>
              <a:gd name="connsiteY6" fmla="*/ 5271540 h 7724384"/>
              <a:gd name="connsiteX7" fmla="*/ 5152297 w 8549188"/>
              <a:gd name="connsiteY7" fmla="*/ 7046551 h 7724384"/>
              <a:gd name="connsiteX8" fmla="*/ 3794144 w 8549188"/>
              <a:gd name="connsiteY8" fmla="*/ 7342387 h 7724384"/>
              <a:gd name="connsiteX9" fmla="*/ 2046026 w 8549188"/>
              <a:gd name="connsiteY9" fmla="*/ 5688398 h 7724384"/>
              <a:gd name="connsiteX10" fmla="*/ 55861 w 8549188"/>
              <a:gd name="connsiteY10" fmla="*/ 2837621 h 7724384"/>
              <a:gd name="connsiteX11" fmla="*/ 4332026 w 8549188"/>
              <a:gd name="connsiteY11" fmla="*/ 786946 h 7724384"/>
              <a:gd name="connsiteX0" fmla="*/ 4332026 w 8549188"/>
              <a:gd name="connsiteY0" fmla="*/ 786946 h 7724384"/>
              <a:gd name="connsiteX1" fmla="*/ 4843014 w 8549188"/>
              <a:gd name="connsiteY1" fmla="*/ 349916 h 7724384"/>
              <a:gd name="connsiteX2" fmla="*/ 6214614 w 8549188"/>
              <a:gd name="connsiteY2" fmla="*/ 293 h 7724384"/>
              <a:gd name="connsiteX3" fmla="*/ 7599661 w 8549188"/>
              <a:gd name="connsiteY3" fmla="*/ 511281 h 7724384"/>
              <a:gd name="connsiteX4" fmla="*/ 8366143 w 8549188"/>
              <a:gd name="connsiteY4" fmla="*/ 1613940 h 7724384"/>
              <a:gd name="connsiteX5" fmla="*/ 8366144 w 8549188"/>
              <a:gd name="connsiteY5" fmla="*/ 3496528 h 7724384"/>
              <a:gd name="connsiteX6" fmla="*/ 6913862 w 8549188"/>
              <a:gd name="connsiteY6" fmla="*/ 5271540 h 7724384"/>
              <a:gd name="connsiteX7" fmla="*/ 5152297 w 8549188"/>
              <a:gd name="connsiteY7" fmla="*/ 7046551 h 7724384"/>
              <a:gd name="connsiteX8" fmla="*/ 3794144 w 8549188"/>
              <a:gd name="connsiteY8" fmla="*/ 7342387 h 7724384"/>
              <a:gd name="connsiteX9" fmla="*/ 2046026 w 8549188"/>
              <a:gd name="connsiteY9" fmla="*/ 5688398 h 7724384"/>
              <a:gd name="connsiteX10" fmla="*/ 55861 w 8549188"/>
              <a:gd name="connsiteY10" fmla="*/ 2837621 h 7724384"/>
              <a:gd name="connsiteX11" fmla="*/ 4332026 w 8549188"/>
              <a:gd name="connsiteY11" fmla="*/ 786946 h 7724384"/>
              <a:gd name="connsiteX0" fmla="*/ 4281456 w 8498618"/>
              <a:gd name="connsiteY0" fmla="*/ 786946 h 7724384"/>
              <a:gd name="connsiteX1" fmla="*/ 4792444 w 8498618"/>
              <a:gd name="connsiteY1" fmla="*/ 349916 h 7724384"/>
              <a:gd name="connsiteX2" fmla="*/ 6164044 w 8498618"/>
              <a:gd name="connsiteY2" fmla="*/ 293 h 7724384"/>
              <a:gd name="connsiteX3" fmla="*/ 7549091 w 8498618"/>
              <a:gd name="connsiteY3" fmla="*/ 511281 h 7724384"/>
              <a:gd name="connsiteX4" fmla="*/ 8315573 w 8498618"/>
              <a:gd name="connsiteY4" fmla="*/ 1613940 h 7724384"/>
              <a:gd name="connsiteX5" fmla="*/ 8315574 w 8498618"/>
              <a:gd name="connsiteY5" fmla="*/ 3496528 h 7724384"/>
              <a:gd name="connsiteX6" fmla="*/ 6863292 w 8498618"/>
              <a:gd name="connsiteY6" fmla="*/ 5271540 h 7724384"/>
              <a:gd name="connsiteX7" fmla="*/ 5101727 w 8498618"/>
              <a:gd name="connsiteY7" fmla="*/ 7046551 h 7724384"/>
              <a:gd name="connsiteX8" fmla="*/ 3743574 w 8498618"/>
              <a:gd name="connsiteY8" fmla="*/ 7342387 h 7724384"/>
              <a:gd name="connsiteX9" fmla="*/ 1995456 w 8498618"/>
              <a:gd name="connsiteY9" fmla="*/ 5688398 h 7724384"/>
              <a:gd name="connsiteX10" fmla="*/ 5291 w 8498618"/>
              <a:gd name="connsiteY10" fmla="*/ 2837621 h 7724384"/>
              <a:gd name="connsiteX11" fmla="*/ 4281456 w 8498618"/>
              <a:gd name="connsiteY11" fmla="*/ 786946 h 7724384"/>
              <a:gd name="connsiteX0" fmla="*/ 4281456 w 8498618"/>
              <a:gd name="connsiteY0" fmla="*/ 786946 h 7724384"/>
              <a:gd name="connsiteX1" fmla="*/ 4792444 w 8498618"/>
              <a:gd name="connsiteY1" fmla="*/ 349916 h 7724384"/>
              <a:gd name="connsiteX2" fmla="*/ 6164044 w 8498618"/>
              <a:gd name="connsiteY2" fmla="*/ 293 h 7724384"/>
              <a:gd name="connsiteX3" fmla="*/ 7549091 w 8498618"/>
              <a:gd name="connsiteY3" fmla="*/ 511281 h 7724384"/>
              <a:gd name="connsiteX4" fmla="*/ 8315573 w 8498618"/>
              <a:gd name="connsiteY4" fmla="*/ 1613940 h 7724384"/>
              <a:gd name="connsiteX5" fmla="*/ 8315574 w 8498618"/>
              <a:gd name="connsiteY5" fmla="*/ 3496528 h 7724384"/>
              <a:gd name="connsiteX6" fmla="*/ 6863292 w 8498618"/>
              <a:gd name="connsiteY6" fmla="*/ 5271540 h 7724384"/>
              <a:gd name="connsiteX7" fmla="*/ 5101727 w 8498618"/>
              <a:gd name="connsiteY7" fmla="*/ 7046551 h 7724384"/>
              <a:gd name="connsiteX8" fmla="*/ 3743574 w 8498618"/>
              <a:gd name="connsiteY8" fmla="*/ 7342387 h 7724384"/>
              <a:gd name="connsiteX9" fmla="*/ 1995456 w 8498618"/>
              <a:gd name="connsiteY9" fmla="*/ 5688398 h 7724384"/>
              <a:gd name="connsiteX10" fmla="*/ 5291 w 8498618"/>
              <a:gd name="connsiteY10" fmla="*/ 2313185 h 7724384"/>
              <a:gd name="connsiteX11" fmla="*/ 4281456 w 8498618"/>
              <a:gd name="connsiteY11" fmla="*/ 786946 h 7724384"/>
              <a:gd name="connsiteX0" fmla="*/ 4293633 w 8510795"/>
              <a:gd name="connsiteY0" fmla="*/ 786946 h 7724384"/>
              <a:gd name="connsiteX1" fmla="*/ 4804621 w 8510795"/>
              <a:gd name="connsiteY1" fmla="*/ 349916 h 7724384"/>
              <a:gd name="connsiteX2" fmla="*/ 6176221 w 8510795"/>
              <a:gd name="connsiteY2" fmla="*/ 293 h 7724384"/>
              <a:gd name="connsiteX3" fmla="*/ 7561268 w 8510795"/>
              <a:gd name="connsiteY3" fmla="*/ 511281 h 7724384"/>
              <a:gd name="connsiteX4" fmla="*/ 8327750 w 8510795"/>
              <a:gd name="connsiteY4" fmla="*/ 1613940 h 7724384"/>
              <a:gd name="connsiteX5" fmla="*/ 8327751 w 8510795"/>
              <a:gd name="connsiteY5" fmla="*/ 3496528 h 7724384"/>
              <a:gd name="connsiteX6" fmla="*/ 6875469 w 8510795"/>
              <a:gd name="connsiteY6" fmla="*/ 5271540 h 7724384"/>
              <a:gd name="connsiteX7" fmla="*/ 5113904 w 8510795"/>
              <a:gd name="connsiteY7" fmla="*/ 7046551 h 7724384"/>
              <a:gd name="connsiteX8" fmla="*/ 3755751 w 8510795"/>
              <a:gd name="connsiteY8" fmla="*/ 7342387 h 7724384"/>
              <a:gd name="connsiteX9" fmla="*/ 2007633 w 8510795"/>
              <a:gd name="connsiteY9" fmla="*/ 5688398 h 7724384"/>
              <a:gd name="connsiteX10" fmla="*/ 17468 w 8510795"/>
              <a:gd name="connsiteY10" fmla="*/ 2313185 h 7724384"/>
              <a:gd name="connsiteX11" fmla="*/ 4293633 w 8510795"/>
              <a:gd name="connsiteY11" fmla="*/ 786946 h 7724384"/>
              <a:gd name="connsiteX0" fmla="*/ 4293771 w 8510933"/>
              <a:gd name="connsiteY0" fmla="*/ 786946 h 7724384"/>
              <a:gd name="connsiteX1" fmla="*/ 4804759 w 8510933"/>
              <a:gd name="connsiteY1" fmla="*/ 349916 h 7724384"/>
              <a:gd name="connsiteX2" fmla="*/ 6176359 w 8510933"/>
              <a:gd name="connsiteY2" fmla="*/ 293 h 7724384"/>
              <a:gd name="connsiteX3" fmla="*/ 7561406 w 8510933"/>
              <a:gd name="connsiteY3" fmla="*/ 511281 h 7724384"/>
              <a:gd name="connsiteX4" fmla="*/ 8327888 w 8510933"/>
              <a:gd name="connsiteY4" fmla="*/ 1613940 h 7724384"/>
              <a:gd name="connsiteX5" fmla="*/ 8327889 w 8510933"/>
              <a:gd name="connsiteY5" fmla="*/ 3496528 h 7724384"/>
              <a:gd name="connsiteX6" fmla="*/ 6875607 w 8510933"/>
              <a:gd name="connsiteY6" fmla="*/ 5271540 h 7724384"/>
              <a:gd name="connsiteX7" fmla="*/ 5114042 w 8510933"/>
              <a:gd name="connsiteY7" fmla="*/ 7046551 h 7724384"/>
              <a:gd name="connsiteX8" fmla="*/ 3755889 w 8510933"/>
              <a:gd name="connsiteY8" fmla="*/ 7342387 h 7724384"/>
              <a:gd name="connsiteX9" fmla="*/ 2007771 w 8510933"/>
              <a:gd name="connsiteY9" fmla="*/ 5688398 h 7724384"/>
              <a:gd name="connsiteX10" fmla="*/ 17606 w 8510933"/>
              <a:gd name="connsiteY10" fmla="*/ 2313185 h 7724384"/>
              <a:gd name="connsiteX11" fmla="*/ 4293771 w 8510933"/>
              <a:gd name="connsiteY11" fmla="*/ 786946 h 7724384"/>
              <a:gd name="connsiteX0" fmla="*/ 4287797 w 8504959"/>
              <a:gd name="connsiteY0" fmla="*/ 786946 h 7724384"/>
              <a:gd name="connsiteX1" fmla="*/ 4798785 w 8504959"/>
              <a:gd name="connsiteY1" fmla="*/ 349916 h 7724384"/>
              <a:gd name="connsiteX2" fmla="*/ 6170385 w 8504959"/>
              <a:gd name="connsiteY2" fmla="*/ 293 h 7724384"/>
              <a:gd name="connsiteX3" fmla="*/ 7555432 w 8504959"/>
              <a:gd name="connsiteY3" fmla="*/ 511281 h 7724384"/>
              <a:gd name="connsiteX4" fmla="*/ 8321914 w 8504959"/>
              <a:gd name="connsiteY4" fmla="*/ 1613940 h 7724384"/>
              <a:gd name="connsiteX5" fmla="*/ 8321915 w 8504959"/>
              <a:gd name="connsiteY5" fmla="*/ 3496528 h 7724384"/>
              <a:gd name="connsiteX6" fmla="*/ 6869633 w 8504959"/>
              <a:gd name="connsiteY6" fmla="*/ 5271540 h 7724384"/>
              <a:gd name="connsiteX7" fmla="*/ 5108068 w 8504959"/>
              <a:gd name="connsiteY7" fmla="*/ 7046551 h 7724384"/>
              <a:gd name="connsiteX8" fmla="*/ 3749915 w 8504959"/>
              <a:gd name="connsiteY8" fmla="*/ 7342387 h 7724384"/>
              <a:gd name="connsiteX9" fmla="*/ 2001797 w 8504959"/>
              <a:gd name="connsiteY9" fmla="*/ 5688398 h 7724384"/>
              <a:gd name="connsiteX10" fmla="*/ 11632 w 8504959"/>
              <a:gd name="connsiteY10" fmla="*/ 2313185 h 7724384"/>
              <a:gd name="connsiteX11" fmla="*/ 4287797 w 8504959"/>
              <a:gd name="connsiteY11"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4295975 w 8513137"/>
              <a:gd name="connsiteY11"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915847 w 8513137"/>
              <a:gd name="connsiteY11" fmla="*/ 1506363 h 7724384"/>
              <a:gd name="connsiteX12" fmla="*/ 4295975 w 8513137"/>
              <a:gd name="connsiteY12"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4295975 w 8513137"/>
              <a:gd name="connsiteY12"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4295975 w 8513137"/>
              <a:gd name="connsiteY12"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4295975 w 8513137"/>
              <a:gd name="connsiteY12" fmla="*/ 786946 h 7724384"/>
              <a:gd name="connsiteX0" fmla="*/ 4295975 w 8513137"/>
              <a:gd name="connsiteY0" fmla="*/ 798048 h 7735486"/>
              <a:gd name="connsiteX1" fmla="*/ 4806963 w 8513137"/>
              <a:gd name="connsiteY1" fmla="*/ 361018 h 7735486"/>
              <a:gd name="connsiteX2" fmla="*/ 6178563 w 8513137"/>
              <a:gd name="connsiteY2" fmla="*/ 11395 h 7735486"/>
              <a:gd name="connsiteX3" fmla="*/ 7563610 w 8513137"/>
              <a:gd name="connsiteY3" fmla="*/ 522383 h 7735486"/>
              <a:gd name="connsiteX4" fmla="*/ 8330092 w 8513137"/>
              <a:gd name="connsiteY4" fmla="*/ 1625042 h 7735486"/>
              <a:gd name="connsiteX5" fmla="*/ 8330093 w 8513137"/>
              <a:gd name="connsiteY5" fmla="*/ 3507630 h 7735486"/>
              <a:gd name="connsiteX6" fmla="*/ 6877811 w 8513137"/>
              <a:gd name="connsiteY6" fmla="*/ 5282642 h 7735486"/>
              <a:gd name="connsiteX7" fmla="*/ 5116246 w 8513137"/>
              <a:gd name="connsiteY7" fmla="*/ 7057653 h 7735486"/>
              <a:gd name="connsiteX8" fmla="*/ 3758093 w 8513137"/>
              <a:gd name="connsiteY8" fmla="*/ 7353489 h 7735486"/>
              <a:gd name="connsiteX9" fmla="*/ 2009975 w 8513137"/>
              <a:gd name="connsiteY9" fmla="*/ 5699500 h 7735486"/>
              <a:gd name="connsiteX10" fmla="*/ 19810 w 8513137"/>
              <a:gd name="connsiteY10" fmla="*/ 2324287 h 7735486"/>
              <a:gd name="connsiteX11" fmla="*/ 1741035 w 8513137"/>
              <a:gd name="connsiteY11" fmla="*/ 105524 h 7735486"/>
              <a:gd name="connsiteX12" fmla="*/ 3099188 w 8513137"/>
              <a:gd name="connsiteY12" fmla="*/ 401359 h 7735486"/>
              <a:gd name="connsiteX13" fmla="*/ 4295975 w 8513137"/>
              <a:gd name="connsiteY13" fmla="*/ 798048 h 7735486"/>
              <a:gd name="connsiteX0" fmla="*/ 4295975 w 8513137"/>
              <a:gd name="connsiteY0" fmla="*/ 859650 h 7797088"/>
              <a:gd name="connsiteX1" fmla="*/ 4806963 w 8513137"/>
              <a:gd name="connsiteY1" fmla="*/ 422620 h 7797088"/>
              <a:gd name="connsiteX2" fmla="*/ 6178563 w 8513137"/>
              <a:gd name="connsiteY2" fmla="*/ 72997 h 7797088"/>
              <a:gd name="connsiteX3" fmla="*/ 7563610 w 8513137"/>
              <a:gd name="connsiteY3" fmla="*/ 583985 h 7797088"/>
              <a:gd name="connsiteX4" fmla="*/ 8330092 w 8513137"/>
              <a:gd name="connsiteY4" fmla="*/ 1686644 h 7797088"/>
              <a:gd name="connsiteX5" fmla="*/ 8330093 w 8513137"/>
              <a:gd name="connsiteY5" fmla="*/ 3569232 h 7797088"/>
              <a:gd name="connsiteX6" fmla="*/ 6877811 w 8513137"/>
              <a:gd name="connsiteY6" fmla="*/ 5344244 h 7797088"/>
              <a:gd name="connsiteX7" fmla="*/ 5116246 w 8513137"/>
              <a:gd name="connsiteY7" fmla="*/ 7119255 h 7797088"/>
              <a:gd name="connsiteX8" fmla="*/ 3758093 w 8513137"/>
              <a:gd name="connsiteY8" fmla="*/ 7415091 h 7797088"/>
              <a:gd name="connsiteX9" fmla="*/ 2009975 w 8513137"/>
              <a:gd name="connsiteY9" fmla="*/ 5761102 h 7797088"/>
              <a:gd name="connsiteX10" fmla="*/ 19810 w 8513137"/>
              <a:gd name="connsiteY10" fmla="*/ 2385889 h 7797088"/>
              <a:gd name="connsiteX11" fmla="*/ 1741035 w 8513137"/>
              <a:gd name="connsiteY11" fmla="*/ 167126 h 7797088"/>
              <a:gd name="connsiteX12" fmla="*/ 3260553 w 8513137"/>
              <a:gd name="connsiteY12" fmla="*/ 180573 h 7797088"/>
              <a:gd name="connsiteX13" fmla="*/ 4295975 w 8513137"/>
              <a:gd name="connsiteY13" fmla="*/ 859650 h 7797088"/>
              <a:gd name="connsiteX0" fmla="*/ 4295975 w 8513137"/>
              <a:gd name="connsiteY0" fmla="*/ 839270 h 7776708"/>
              <a:gd name="connsiteX1" fmla="*/ 4806963 w 8513137"/>
              <a:gd name="connsiteY1" fmla="*/ 402240 h 7776708"/>
              <a:gd name="connsiteX2" fmla="*/ 6178563 w 8513137"/>
              <a:gd name="connsiteY2" fmla="*/ 52617 h 7776708"/>
              <a:gd name="connsiteX3" fmla="*/ 7563610 w 8513137"/>
              <a:gd name="connsiteY3" fmla="*/ 563605 h 7776708"/>
              <a:gd name="connsiteX4" fmla="*/ 8330092 w 8513137"/>
              <a:gd name="connsiteY4" fmla="*/ 1666264 h 7776708"/>
              <a:gd name="connsiteX5" fmla="*/ 8330093 w 8513137"/>
              <a:gd name="connsiteY5" fmla="*/ 3548852 h 7776708"/>
              <a:gd name="connsiteX6" fmla="*/ 6877811 w 8513137"/>
              <a:gd name="connsiteY6" fmla="*/ 5323864 h 7776708"/>
              <a:gd name="connsiteX7" fmla="*/ 5116246 w 8513137"/>
              <a:gd name="connsiteY7" fmla="*/ 7098875 h 7776708"/>
              <a:gd name="connsiteX8" fmla="*/ 3758093 w 8513137"/>
              <a:gd name="connsiteY8" fmla="*/ 7394711 h 7776708"/>
              <a:gd name="connsiteX9" fmla="*/ 2009975 w 8513137"/>
              <a:gd name="connsiteY9" fmla="*/ 5740722 h 7776708"/>
              <a:gd name="connsiteX10" fmla="*/ 19810 w 8513137"/>
              <a:gd name="connsiteY10" fmla="*/ 2365509 h 7776708"/>
              <a:gd name="connsiteX11" fmla="*/ 1741035 w 8513137"/>
              <a:gd name="connsiteY11" fmla="*/ 146746 h 7776708"/>
              <a:gd name="connsiteX12" fmla="*/ 3260553 w 8513137"/>
              <a:gd name="connsiteY12" fmla="*/ 160193 h 7776708"/>
              <a:gd name="connsiteX13" fmla="*/ 4295975 w 8513137"/>
              <a:gd name="connsiteY13" fmla="*/ 839270 h 7776708"/>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3260553 w 8513137"/>
              <a:gd name="connsiteY12" fmla="*/ 107869 h 7724384"/>
              <a:gd name="connsiteX13" fmla="*/ 4295975 w 8513137"/>
              <a:gd name="connsiteY13"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3260553 w 8513137"/>
              <a:gd name="connsiteY12" fmla="*/ 107869 h 7724384"/>
              <a:gd name="connsiteX13" fmla="*/ 4295975 w 8513137"/>
              <a:gd name="connsiteY13" fmla="*/ 786946 h 7724384"/>
              <a:gd name="connsiteX0" fmla="*/ 4295975 w 8513137"/>
              <a:gd name="connsiteY0" fmla="*/ 786946 h 7724384"/>
              <a:gd name="connsiteX1" fmla="*/ 4806963 w 8513137"/>
              <a:gd name="connsiteY1" fmla="*/ 349916 h 7724384"/>
              <a:gd name="connsiteX2" fmla="*/ 6178563 w 8513137"/>
              <a:gd name="connsiteY2" fmla="*/ 293 h 7724384"/>
              <a:gd name="connsiteX3" fmla="*/ 7563610 w 8513137"/>
              <a:gd name="connsiteY3" fmla="*/ 511281 h 7724384"/>
              <a:gd name="connsiteX4" fmla="*/ 8330092 w 8513137"/>
              <a:gd name="connsiteY4" fmla="*/ 1613940 h 7724384"/>
              <a:gd name="connsiteX5" fmla="*/ 8330093 w 8513137"/>
              <a:gd name="connsiteY5" fmla="*/ 3496528 h 7724384"/>
              <a:gd name="connsiteX6" fmla="*/ 6877811 w 8513137"/>
              <a:gd name="connsiteY6" fmla="*/ 5271540 h 7724384"/>
              <a:gd name="connsiteX7" fmla="*/ 5116246 w 8513137"/>
              <a:gd name="connsiteY7" fmla="*/ 7046551 h 7724384"/>
              <a:gd name="connsiteX8" fmla="*/ 3758093 w 8513137"/>
              <a:gd name="connsiteY8" fmla="*/ 7342387 h 7724384"/>
              <a:gd name="connsiteX9" fmla="*/ 2009975 w 8513137"/>
              <a:gd name="connsiteY9" fmla="*/ 5688398 h 7724384"/>
              <a:gd name="connsiteX10" fmla="*/ 19810 w 8513137"/>
              <a:gd name="connsiteY10" fmla="*/ 2313185 h 7724384"/>
              <a:gd name="connsiteX11" fmla="*/ 1741035 w 8513137"/>
              <a:gd name="connsiteY11" fmla="*/ 94422 h 7724384"/>
              <a:gd name="connsiteX12" fmla="*/ 3260553 w 8513137"/>
              <a:gd name="connsiteY12" fmla="*/ 107869 h 7724384"/>
              <a:gd name="connsiteX13" fmla="*/ 4295975 w 8513137"/>
              <a:gd name="connsiteY13" fmla="*/ 786946 h 7724384"/>
              <a:gd name="connsiteX0" fmla="*/ 4286034 w 8503196"/>
              <a:gd name="connsiteY0" fmla="*/ 786946 h 7724384"/>
              <a:gd name="connsiteX1" fmla="*/ 4797022 w 8503196"/>
              <a:gd name="connsiteY1" fmla="*/ 349916 h 7724384"/>
              <a:gd name="connsiteX2" fmla="*/ 6168622 w 8503196"/>
              <a:gd name="connsiteY2" fmla="*/ 293 h 7724384"/>
              <a:gd name="connsiteX3" fmla="*/ 7553669 w 8503196"/>
              <a:gd name="connsiteY3" fmla="*/ 511281 h 7724384"/>
              <a:gd name="connsiteX4" fmla="*/ 8320151 w 8503196"/>
              <a:gd name="connsiteY4" fmla="*/ 1613940 h 7724384"/>
              <a:gd name="connsiteX5" fmla="*/ 8320152 w 8503196"/>
              <a:gd name="connsiteY5" fmla="*/ 3496528 h 7724384"/>
              <a:gd name="connsiteX6" fmla="*/ 6867870 w 8503196"/>
              <a:gd name="connsiteY6" fmla="*/ 5271540 h 7724384"/>
              <a:gd name="connsiteX7" fmla="*/ 5106305 w 8503196"/>
              <a:gd name="connsiteY7" fmla="*/ 7046551 h 7724384"/>
              <a:gd name="connsiteX8" fmla="*/ 3748152 w 8503196"/>
              <a:gd name="connsiteY8" fmla="*/ 7342387 h 7724384"/>
              <a:gd name="connsiteX9" fmla="*/ 2000034 w 8503196"/>
              <a:gd name="connsiteY9" fmla="*/ 5688398 h 7724384"/>
              <a:gd name="connsiteX10" fmla="*/ 9869 w 8503196"/>
              <a:gd name="connsiteY10" fmla="*/ 2313185 h 7724384"/>
              <a:gd name="connsiteX11" fmla="*/ 1731094 w 8503196"/>
              <a:gd name="connsiteY11" fmla="*/ 94422 h 7724384"/>
              <a:gd name="connsiteX12" fmla="*/ 3250612 w 8503196"/>
              <a:gd name="connsiteY12" fmla="*/ 107869 h 7724384"/>
              <a:gd name="connsiteX13" fmla="*/ 4286034 w 8503196"/>
              <a:gd name="connsiteY13" fmla="*/ 786946 h 7724384"/>
              <a:gd name="connsiteX0" fmla="*/ 4291670 w 8508832"/>
              <a:gd name="connsiteY0" fmla="*/ 786946 h 7724384"/>
              <a:gd name="connsiteX1" fmla="*/ 4802658 w 8508832"/>
              <a:gd name="connsiteY1" fmla="*/ 349916 h 7724384"/>
              <a:gd name="connsiteX2" fmla="*/ 6174258 w 8508832"/>
              <a:gd name="connsiteY2" fmla="*/ 293 h 7724384"/>
              <a:gd name="connsiteX3" fmla="*/ 7559305 w 8508832"/>
              <a:gd name="connsiteY3" fmla="*/ 511281 h 7724384"/>
              <a:gd name="connsiteX4" fmla="*/ 8325787 w 8508832"/>
              <a:gd name="connsiteY4" fmla="*/ 1613940 h 7724384"/>
              <a:gd name="connsiteX5" fmla="*/ 8325788 w 8508832"/>
              <a:gd name="connsiteY5" fmla="*/ 3496528 h 7724384"/>
              <a:gd name="connsiteX6" fmla="*/ 6873506 w 8508832"/>
              <a:gd name="connsiteY6" fmla="*/ 5271540 h 7724384"/>
              <a:gd name="connsiteX7" fmla="*/ 5111941 w 8508832"/>
              <a:gd name="connsiteY7" fmla="*/ 7046551 h 7724384"/>
              <a:gd name="connsiteX8" fmla="*/ 3753788 w 8508832"/>
              <a:gd name="connsiteY8" fmla="*/ 7342387 h 7724384"/>
              <a:gd name="connsiteX9" fmla="*/ 2005670 w 8508832"/>
              <a:gd name="connsiteY9" fmla="*/ 5688398 h 7724384"/>
              <a:gd name="connsiteX10" fmla="*/ 15505 w 8508832"/>
              <a:gd name="connsiteY10" fmla="*/ 2313185 h 7724384"/>
              <a:gd name="connsiteX11" fmla="*/ 1736730 w 8508832"/>
              <a:gd name="connsiteY11" fmla="*/ 94422 h 7724384"/>
              <a:gd name="connsiteX12" fmla="*/ 3256248 w 8508832"/>
              <a:gd name="connsiteY12" fmla="*/ 107869 h 7724384"/>
              <a:gd name="connsiteX13" fmla="*/ 4291670 w 8508832"/>
              <a:gd name="connsiteY13" fmla="*/ 786946 h 7724384"/>
              <a:gd name="connsiteX0" fmla="*/ 4291670 w 8508832"/>
              <a:gd name="connsiteY0" fmla="*/ 786946 h 7724384"/>
              <a:gd name="connsiteX1" fmla="*/ 4802658 w 8508832"/>
              <a:gd name="connsiteY1" fmla="*/ 349916 h 7724384"/>
              <a:gd name="connsiteX2" fmla="*/ 6174258 w 8508832"/>
              <a:gd name="connsiteY2" fmla="*/ 293 h 7724384"/>
              <a:gd name="connsiteX3" fmla="*/ 7559305 w 8508832"/>
              <a:gd name="connsiteY3" fmla="*/ 511281 h 7724384"/>
              <a:gd name="connsiteX4" fmla="*/ 8325787 w 8508832"/>
              <a:gd name="connsiteY4" fmla="*/ 1613940 h 7724384"/>
              <a:gd name="connsiteX5" fmla="*/ 8325788 w 8508832"/>
              <a:gd name="connsiteY5" fmla="*/ 3496528 h 7724384"/>
              <a:gd name="connsiteX6" fmla="*/ 6873506 w 8508832"/>
              <a:gd name="connsiteY6" fmla="*/ 5271540 h 7724384"/>
              <a:gd name="connsiteX7" fmla="*/ 5111941 w 8508832"/>
              <a:gd name="connsiteY7" fmla="*/ 7046551 h 7724384"/>
              <a:gd name="connsiteX8" fmla="*/ 3753788 w 8508832"/>
              <a:gd name="connsiteY8" fmla="*/ 7342387 h 7724384"/>
              <a:gd name="connsiteX9" fmla="*/ 2005670 w 8508832"/>
              <a:gd name="connsiteY9" fmla="*/ 5688398 h 7724384"/>
              <a:gd name="connsiteX10" fmla="*/ 15505 w 8508832"/>
              <a:gd name="connsiteY10" fmla="*/ 2313185 h 7724384"/>
              <a:gd name="connsiteX11" fmla="*/ 1736730 w 8508832"/>
              <a:gd name="connsiteY11" fmla="*/ 94422 h 7724384"/>
              <a:gd name="connsiteX12" fmla="*/ 3256248 w 8508832"/>
              <a:gd name="connsiteY12" fmla="*/ 107869 h 7724384"/>
              <a:gd name="connsiteX13" fmla="*/ 4291670 w 8508832"/>
              <a:gd name="connsiteY13" fmla="*/ 786946 h 7724384"/>
              <a:gd name="connsiteX0" fmla="*/ 4265034 w 8482196"/>
              <a:gd name="connsiteY0" fmla="*/ 786946 h 7724384"/>
              <a:gd name="connsiteX1" fmla="*/ 4776022 w 8482196"/>
              <a:gd name="connsiteY1" fmla="*/ 349916 h 7724384"/>
              <a:gd name="connsiteX2" fmla="*/ 6147622 w 8482196"/>
              <a:gd name="connsiteY2" fmla="*/ 293 h 7724384"/>
              <a:gd name="connsiteX3" fmla="*/ 7532669 w 8482196"/>
              <a:gd name="connsiteY3" fmla="*/ 511281 h 7724384"/>
              <a:gd name="connsiteX4" fmla="*/ 8299151 w 8482196"/>
              <a:gd name="connsiteY4" fmla="*/ 1613940 h 7724384"/>
              <a:gd name="connsiteX5" fmla="*/ 8299152 w 8482196"/>
              <a:gd name="connsiteY5" fmla="*/ 3496528 h 7724384"/>
              <a:gd name="connsiteX6" fmla="*/ 6846870 w 8482196"/>
              <a:gd name="connsiteY6" fmla="*/ 5271540 h 7724384"/>
              <a:gd name="connsiteX7" fmla="*/ 5085305 w 8482196"/>
              <a:gd name="connsiteY7" fmla="*/ 7046551 h 7724384"/>
              <a:gd name="connsiteX8" fmla="*/ 3727152 w 8482196"/>
              <a:gd name="connsiteY8" fmla="*/ 7342387 h 7724384"/>
              <a:gd name="connsiteX9" fmla="*/ 1979034 w 8482196"/>
              <a:gd name="connsiteY9" fmla="*/ 5688398 h 7724384"/>
              <a:gd name="connsiteX10" fmla="*/ 15763 w 8482196"/>
              <a:gd name="connsiteY10" fmla="*/ 2299738 h 7724384"/>
              <a:gd name="connsiteX11" fmla="*/ 1710094 w 8482196"/>
              <a:gd name="connsiteY11" fmla="*/ 94422 h 7724384"/>
              <a:gd name="connsiteX12" fmla="*/ 3229612 w 8482196"/>
              <a:gd name="connsiteY12" fmla="*/ 107869 h 7724384"/>
              <a:gd name="connsiteX13" fmla="*/ 4265034 w 8482196"/>
              <a:gd name="connsiteY13" fmla="*/ 786946 h 7724384"/>
              <a:gd name="connsiteX0" fmla="*/ 4267164 w 8484326"/>
              <a:gd name="connsiteY0" fmla="*/ 786946 h 7724384"/>
              <a:gd name="connsiteX1" fmla="*/ 4778152 w 8484326"/>
              <a:gd name="connsiteY1" fmla="*/ 349916 h 7724384"/>
              <a:gd name="connsiteX2" fmla="*/ 6149752 w 8484326"/>
              <a:gd name="connsiteY2" fmla="*/ 293 h 7724384"/>
              <a:gd name="connsiteX3" fmla="*/ 7534799 w 8484326"/>
              <a:gd name="connsiteY3" fmla="*/ 511281 h 7724384"/>
              <a:gd name="connsiteX4" fmla="*/ 8301281 w 8484326"/>
              <a:gd name="connsiteY4" fmla="*/ 1613940 h 7724384"/>
              <a:gd name="connsiteX5" fmla="*/ 8301282 w 8484326"/>
              <a:gd name="connsiteY5" fmla="*/ 3496528 h 7724384"/>
              <a:gd name="connsiteX6" fmla="*/ 6849000 w 8484326"/>
              <a:gd name="connsiteY6" fmla="*/ 5271540 h 7724384"/>
              <a:gd name="connsiteX7" fmla="*/ 5087435 w 8484326"/>
              <a:gd name="connsiteY7" fmla="*/ 7046551 h 7724384"/>
              <a:gd name="connsiteX8" fmla="*/ 3729282 w 8484326"/>
              <a:gd name="connsiteY8" fmla="*/ 7342387 h 7724384"/>
              <a:gd name="connsiteX9" fmla="*/ 1981164 w 8484326"/>
              <a:gd name="connsiteY9" fmla="*/ 5688398 h 7724384"/>
              <a:gd name="connsiteX10" fmla="*/ 17893 w 8484326"/>
              <a:gd name="connsiteY10" fmla="*/ 2299738 h 7724384"/>
              <a:gd name="connsiteX11" fmla="*/ 1712224 w 8484326"/>
              <a:gd name="connsiteY11" fmla="*/ 94422 h 7724384"/>
              <a:gd name="connsiteX12" fmla="*/ 3231742 w 8484326"/>
              <a:gd name="connsiteY12" fmla="*/ 107869 h 7724384"/>
              <a:gd name="connsiteX13" fmla="*/ 4267164 w 8484326"/>
              <a:gd name="connsiteY13" fmla="*/ 786946 h 7724384"/>
              <a:gd name="connsiteX0" fmla="*/ 4267164 w 8484326"/>
              <a:gd name="connsiteY0" fmla="*/ 786946 h 7724384"/>
              <a:gd name="connsiteX1" fmla="*/ 4778152 w 8484326"/>
              <a:gd name="connsiteY1" fmla="*/ 349916 h 7724384"/>
              <a:gd name="connsiteX2" fmla="*/ 6149752 w 8484326"/>
              <a:gd name="connsiteY2" fmla="*/ 293 h 7724384"/>
              <a:gd name="connsiteX3" fmla="*/ 7534799 w 8484326"/>
              <a:gd name="connsiteY3" fmla="*/ 511281 h 7724384"/>
              <a:gd name="connsiteX4" fmla="*/ 8301281 w 8484326"/>
              <a:gd name="connsiteY4" fmla="*/ 1613940 h 7724384"/>
              <a:gd name="connsiteX5" fmla="*/ 8301282 w 8484326"/>
              <a:gd name="connsiteY5" fmla="*/ 3496528 h 7724384"/>
              <a:gd name="connsiteX6" fmla="*/ 6849000 w 8484326"/>
              <a:gd name="connsiteY6" fmla="*/ 5271540 h 7724384"/>
              <a:gd name="connsiteX7" fmla="*/ 5087435 w 8484326"/>
              <a:gd name="connsiteY7" fmla="*/ 7046551 h 7724384"/>
              <a:gd name="connsiteX8" fmla="*/ 3729282 w 8484326"/>
              <a:gd name="connsiteY8" fmla="*/ 7342387 h 7724384"/>
              <a:gd name="connsiteX9" fmla="*/ 1981164 w 8484326"/>
              <a:gd name="connsiteY9" fmla="*/ 5688398 h 7724384"/>
              <a:gd name="connsiteX10" fmla="*/ 17893 w 8484326"/>
              <a:gd name="connsiteY10" fmla="*/ 2299738 h 7724384"/>
              <a:gd name="connsiteX11" fmla="*/ 1712224 w 8484326"/>
              <a:gd name="connsiteY11" fmla="*/ 94422 h 7724384"/>
              <a:gd name="connsiteX12" fmla="*/ 3231742 w 8484326"/>
              <a:gd name="connsiteY12" fmla="*/ 107869 h 7724384"/>
              <a:gd name="connsiteX13" fmla="*/ 4267164 w 8484326"/>
              <a:gd name="connsiteY13" fmla="*/ 786946 h 7724384"/>
              <a:gd name="connsiteX0" fmla="*/ 4267164 w 8484326"/>
              <a:gd name="connsiteY0" fmla="*/ 786946 h 7718451"/>
              <a:gd name="connsiteX1" fmla="*/ 4778152 w 8484326"/>
              <a:gd name="connsiteY1" fmla="*/ 349916 h 7718451"/>
              <a:gd name="connsiteX2" fmla="*/ 6149752 w 8484326"/>
              <a:gd name="connsiteY2" fmla="*/ 293 h 7718451"/>
              <a:gd name="connsiteX3" fmla="*/ 7534799 w 8484326"/>
              <a:gd name="connsiteY3" fmla="*/ 511281 h 7718451"/>
              <a:gd name="connsiteX4" fmla="*/ 8301281 w 8484326"/>
              <a:gd name="connsiteY4" fmla="*/ 1613940 h 7718451"/>
              <a:gd name="connsiteX5" fmla="*/ 8301282 w 8484326"/>
              <a:gd name="connsiteY5" fmla="*/ 3496528 h 7718451"/>
              <a:gd name="connsiteX6" fmla="*/ 6849000 w 8484326"/>
              <a:gd name="connsiteY6" fmla="*/ 5271540 h 7718451"/>
              <a:gd name="connsiteX7" fmla="*/ 5087435 w 8484326"/>
              <a:gd name="connsiteY7" fmla="*/ 7046551 h 7718451"/>
              <a:gd name="connsiteX8" fmla="*/ 3729282 w 8484326"/>
              <a:gd name="connsiteY8" fmla="*/ 7342387 h 7718451"/>
              <a:gd name="connsiteX9" fmla="*/ 1981164 w 8484326"/>
              <a:gd name="connsiteY9" fmla="*/ 5688398 h 7718451"/>
              <a:gd name="connsiteX10" fmla="*/ 17893 w 8484326"/>
              <a:gd name="connsiteY10" fmla="*/ 2299738 h 7718451"/>
              <a:gd name="connsiteX11" fmla="*/ 1712224 w 8484326"/>
              <a:gd name="connsiteY11" fmla="*/ 94422 h 7718451"/>
              <a:gd name="connsiteX12" fmla="*/ 3231742 w 8484326"/>
              <a:gd name="connsiteY12" fmla="*/ 107869 h 7718451"/>
              <a:gd name="connsiteX13" fmla="*/ 4267164 w 8484326"/>
              <a:gd name="connsiteY13" fmla="*/ 786946 h 771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4326" h="7718451">
                <a:moveTo>
                  <a:pt x="4267164" y="786946"/>
                </a:moveTo>
                <a:cubicBezTo>
                  <a:pt x="4394911" y="748845"/>
                  <a:pt x="4376982" y="534813"/>
                  <a:pt x="4778152" y="349916"/>
                </a:cubicBezTo>
                <a:cubicBezTo>
                  <a:pt x="5098640" y="30548"/>
                  <a:pt x="5723929" y="38393"/>
                  <a:pt x="6149752" y="293"/>
                </a:cubicBezTo>
                <a:cubicBezTo>
                  <a:pt x="6687634" y="-9792"/>
                  <a:pt x="7176211" y="242340"/>
                  <a:pt x="7534799" y="511281"/>
                </a:cubicBezTo>
                <a:cubicBezTo>
                  <a:pt x="7893387" y="780222"/>
                  <a:pt x="8146640" y="1138811"/>
                  <a:pt x="8301281" y="1613940"/>
                </a:cubicBezTo>
                <a:cubicBezTo>
                  <a:pt x="8606081" y="2168632"/>
                  <a:pt x="8476094" y="2886928"/>
                  <a:pt x="8301282" y="3496528"/>
                </a:cubicBezTo>
                <a:cubicBezTo>
                  <a:pt x="8045788" y="4092681"/>
                  <a:pt x="7489976" y="4531952"/>
                  <a:pt x="6849000" y="5271540"/>
                </a:cubicBezTo>
                <a:cubicBezTo>
                  <a:pt x="6313359" y="5921481"/>
                  <a:pt x="5537912" y="6593834"/>
                  <a:pt x="5087435" y="7046551"/>
                </a:cubicBezTo>
                <a:cubicBezTo>
                  <a:pt x="4636959" y="7418587"/>
                  <a:pt x="4289576" y="8174984"/>
                  <a:pt x="3729282" y="7342387"/>
                </a:cubicBezTo>
                <a:cubicBezTo>
                  <a:pt x="3207088" y="6954664"/>
                  <a:pt x="2698340" y="6371957"/>
                  <a:pt x="1981164" y="5688398"/>
                </a:cubicBezTo>
                <a:cubicBezTo>
                  <a:pt x="1304329" y="4897263"/>
                  <a:pt x="-179331" y="3775554"/>
                  <a:pt x="17893" y="2299738"/>
                </a:cubicBezTo>
                <a:cubicBezTo>
                  <a:pt x="15652" y="1481709"/>
                  <a:pt x="649906" y="429477"/>
                  <a:pt x="1712224" y="94422"/>
                </a:cubicBezTo>
                <a:cubicBezTo>
                  <a:pt x="2279242" y="-105042"/>
                  <a:pt x="2886601" y="73130"/>
                  <a:pt x="3231742" y="107869"/>
                </a:cubicBezTo>
                <a:cubicBezTo>
                  <a:pt x="4141659" y="411549"/>
                  <a:pt x="4090111" y="753328"/>
                  <a:pt x="4267164" y="786946"/>
                </a:cubicBezTo>
                <a:close/>
              </a:path>
            </a:pathLst>
          </a:custGeom>
          <a:ln w="12700">
            <a:miter lim="400000"/>
          </a:ln>
          <a:extLst>
            <a:ext uri="{C572A759-6A51-4108-AA02-DFA0A04FC94B}">
              <ma14:wrappingTextBoxFlag xmlns:ma14="http://schemas.microsoft.com/office/mac/drawingml/2011/main" xmlns="" val="1"/>
            </a:ext>
          </a:extLst>
        </p:spPr>
        <p:txBody>
          <a:bodyPr/>
          <a:lstStyle/>
          <a:p>
            <a:endParaRPr lang="en-US"/>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89999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reative slide (3)">
    <p:bg>
      <p:bgPr>
        <a:solidFill>
          <a:srgbClr val="222328"/>
        </a:solidFill>
        <a:effectLst/>
      </p:bgPr>
    </p:bg>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1231295" y="2496894"/>
            <a:ext cx="2786459" cy="1864212"/>
          </a:xfrm>
          <a:prstGeom prst="rect">
            <a:avLst/>
          </a:prstGeom>
        </p:spPr>
        <p:txBody>
          <a:bodyPr anchor="t">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pic" idx="13"/>
          </p:nvPr>
        </p:nvSpPr>
        <p:spPr>
          <a:xfrm>
            <a:off x="6104396" y="-27682"/>
            <a:ext cx="6118958" cy="6913365"/>
          </a:xfrm>
          <a:prstGeom prst="rect">
            <a:avLst/>
          </a:prstGeom>
        </p:spPr>
        <p:txBody>
          <a:bodyPr lIns="91439" tIns="45719" rIns="91439" bIns="45719" anchor="t">
            <a:noAutofit/>
          </a:bodyPr>
          <a:lstStyle/>
          <a:p>
            <a:endParaRPr/>
          </a:p>
        </p:txBody>
      </p:sp>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18967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reative slide (4)">
    <p:spTree>
      <p:nvGrpSpPr>
        <p:cNvPr id="1" name=""/>
        <p:cNvGrpSpPr/>
        <p:nvPr/>
      </p:nvGrpSpPr>
      <p:grpSpPr>
        <a:xfrm>
          <a:off x="0" y="0"/>
          <a:ext cx="0" cy="0"/>
          <a:chOff x="0" y="0"/>
          <a:chExt cx="0" cy="0"/>
        </a:xfrm>
      </p:grpSpPr>
      <p:sp>
        <p:nvSpPr>
          <p:cNvPr id="109" name="Shape 109"/>
          <p:cNvSpPr>
            <a:spLocks noGrp="1"/>
          </p:cNvSpPr>
          <p:nvPr>
            <p:ph type="pic" sz="half" idx="13"/>
          </p:nvPr>
        </p:nvSpPr>
        <p:spPr>
          <a:xfrm>
            <a:off x="-8448" y="-27683"/>
            <a:ext cx="3480339" cy="6913365"/>
          </a:xfrm>
          <a:prstGeom prst="rect">
            <a:avLst/>
          </a:prstGeom>
        </p:spPr>
        <p:txBody>
          <a:bodyPr lIns="91439" tIns="45719" rIns="91439" bIns="45719" anchor="t">
            <a:noAutofit/>
          </a:bodyPr>
          <a:lstStyle/>
          <a:p>
            <a:endParaRPr/>
          </a:p>
        </p:txBody>
      </p:sp>
      <p:sp>
        <p:nvSpPr>
          <p:cNvPr id="110" name="Shape 110"/>
          <p:cNvSpPr/>
          <p:nvPr/>
        </p:nvSpPr>
        <p:spPr>
          <a:xfrm>
            <a:off x="3464545" y="-5203"/>
            <a:ext cx="2350173" cy="6868405"/>
          </a:xfrm>
          <a:prstGeom prst="rect">
            <a:avLst/>
          </a:prstGeom>
          <a:solidFill>
            <a:srgbClr val="222328"/>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11" name="Shape 111"/>
          <p:cNvSpPr>
            <a:spLocks noGrp="1"/>
          </p:cNvSpPr>
          <p:nvPr>
            <p:ph type="title"/>
          </p:nvPr>
        </p:nvSpPr>
        <p:spPr>
          <a:xfrm rot="16200000">
            <a:off x="2827648" y="3107116"/>
            <a:ext cx="3623968" cy="643768"/>
          </a:xfrm>
          <a:prstGeom prst="rect">
            <a:avLst/>
          </a:prstGeom>
        </p:spPr>
        <p:txBody>
          <a:bodyPr/>
          <a:lstStyle>
            <a:lvl1pPr algn="ctr">
              <a:defRPr sz="3000">
                <a:solidFill>
                  <a:srgbClr val="FFFFFF"/>
                </a:solidFill>
              </a:defRPr>
            </a:lvl1pPr>
          </a:lstStyle>
          <a:p>
            <a:r>
              <a:rPr dirty="0"/>
              <a:t>Title Text</a:t>
            </a:r>
          </a:p>
        </p:txBody>
      </p:sp>
      <p:sp>
        <p:nvSpPr>
          <p:cNvPr id="112" name="Shape 112"/>
          <p:cNvSpPr>
            <a:spLocks noGrp="1"/>
          </p:cNvSpPr>
          <p:nvPr>
            <p:ph type="body" sz="quarter" idx="1"/>
          </p:nvPr>
        </p:nvSpPr>
        <p:spPr>
          <a:xfrm>
            <a:off x="6850041" y="3360992"/>
            <a:ext cx="4276487" cy="1590001"/>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8342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reative slide (5)">
    <p:spTree>
      <p:nvGrpSpPr>
        <p:cNvPr id="1" name=""/>
        <p:cNvGrpSpPr/>
        <p:nvPr/>
      </p:nvGrpSpPr>
      <p:grpSpPr>
        <a:xfrm>
          <a:off x="0" y="0"/>
          <a:ext cx="0" cy="0"/>
          <a:chOff x="0" y="0"/>
          <a:chExt cx="0" cy="0"/>
        </a:xfrm>
      </p:grpSpPr>
      <p:sp>
        <p:nvSpPr>
          <p:cNvPr id="120" name="Shape 120"/>
          <p:cNvSpPr>
            <a:spLocks noGrp="1"/>
          </p:cNvSpPr>
          <p:nvPr>
            <p:ph type="body" sz="quarter" idx="1"/>
          </p:nvPr>
        </p:nvSpPr>
        <p:spPr>
          <a:xfrm>
            <a:off x="2426978" y="4359255"/>
            <a:ext cx="8762861" cy="1322242"/>
          </a:xfrm>
          <a:prstGeom prst="rect">
            <a:avLst/>
          </a:prstGeom>
        </p:spPr>
        <p:txBody>
          <a:bodyPr numCol="2" spcCol="876286" anchor="t"/>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pic" sz="half" idx="13"/>
          </p:nvPr>
        </p:nvSpPr>
        <p:spPr>
          <a:xfrm>
            <a:off x="1006574" y="1176961"/>
            <a:ext cx="10178852" cy="2136081"/>
          </a:xfrm>
          <a:prstGeom prst="rect">
            <a:avLst/>
          </a:prstGeom>
        </p:spPr>
        <p:txBody>
          <a:bodyPr lIns="91439" tIns="45719" rIns="91439" bIns="45719" anchor="t">
            <a:noAutofit/>
          </a:bodyPr>
          <a:lstStyle/>
          <a:p>
            <a:endParaRP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84392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reative slide (6)">
    <p:spTree>
      <p:nvGrpSpPr>
        <p:cNvPr id="1" name=""/>
        <p:cNvGrpSpPr/>
        <p:nvPr/>
      </p:nvGrpSpPr>
      <p:grpSpPr>
        <a:xfrm>
          <a:off x="0" y="0"/>
          <a:ext cx="0" cy="0"/>
          <a:chOff x="0" y="0"/>
          <a:chExt cx="0" cy="0"/>
        </a:xfrm>
      </p:grpSpPr>
      <p:sp>
        <p:nvSpPr>
          <p:cNvPr id="129" name="Shape 129"/>
          <p:cNvSpPr>
            <a:spLocks noGrp="1"/>
          </p:cNvSpPr>
          <p:nvPr>
            <p:ph type="title"/>
          </p:nvPr>
        </p:nvSpPr>
        <p:spPr>
          <a:xfrm rot="16200000">
            <a:off x="177193" y="3205357"/>
            <a:ext cx="2518023" cy="1199199"/>
          </a:xfrm>
          <a:prstGeom prst="rect">
            <a:avLst/>
          </a:prstGeom>
        </p:spPr>
        <p:txBody>
          <a:bodyPr anchor="t"/>
          <a:lstStyle>
            <a:lvl1pPr>
              <a:lnSpc>
                <a:spcPct val="70000"/>
              </a:lnSpc>
              <a:defRPr sz="4000"/>
            </a:lvl1pPr>
          </a:lstStyle>
          <a:p>
            <a:r>
              <a:rPr dirty="0"/>
              <a:t>Title Text</a:t>
            </a:r>
          </a:p>
        </p:txBody>
      </p:sp>
      <p:sp>
        <p:nvSpPr>
          <p:cNvPr id="130" name="Shape 130"/>
          <p:cNvSpPr/>
          <p:nvPr/>
        </p:nvSpPr>
        <p:spPr>
          <a:xfrm>
            <a:off x="1131339" y="1040324"/>
            <a:ext cx="609732" cy="610631"/>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31" name="Shape 131"/>
          <p:cNvSpPr>
            <a:spLocks noGrp="1"/>
          </p:cNvSpPr>
          <p:nvPr>
            <p:ph type="pic" sz="quarter" idx="13"/>
          </p:nvPr>
        </p:nvSpPr>
        <p:spPr>
          <a:xfrm>
            <a:off x="3205915" y="1033710"/>
            <a:ext cx="3104905" cy="4803279"/>
          </a:xfrm>
          <a:prstGeom prst="rect">
            <a:avLst/>
          </a:prstGeom>
        </p:spPr>
        <p:txBody>
          <a:bodyPr lIns="91439" tIns="45719" rIns="91439" bIns="45719" anchor="t">
            <a:noAutofit/>
          </a:bodyPr>
          <a:lstStyle/>
          <a:p>
            <a:endParaRPr/>
          </a:p>
        </p:txBody>
      </p:sp>
      <p:sp>
        <p:nvSpPr>
          <p:cNvPr id="132" name="Shape 132"/>
          <p:cNvSpPr>
            <a:spLocks noGrp="1"/>
          </p:cNvSpPr>
          <p:nvPr>
            <p:ph type="sldNum" sz="quarter" idx="2"/>
          </p:nvPr>
        </p:nvSpPr>
        <p:spPr>
          <a:xfrm>
            <a:off x="1314496" y="1180539"/>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35269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reative slide (7)">
    <p:spTree>
      <p:nvGrpSpPr>
        <p:cNvPr id="1" name=""/>
        <p:cNvGrpSpPr/>
        <p:nvPr/>
      </p:nvGrpSpPr>
      <p:grpSpPr>
        <a:xfrm>
          <a:off x="0" y="0"/>
          <a:ext cx="0" cy="0"/>
          <a:chOff x="0" y="0"/>
          <a:chExt cx="0" cy="0"/>
        </a:xfrm>
      </p:grpSpPr>
      <p:sp>
        <p:nvSpPr>
          <p:cNvPr id="139" name="Shape 139"/>
          <p:cNvSpPr/>
          <p:nvPr/>
        </p:nvSpPr>
        <p:spPr>
          <a:xfrm>
            <a:off x="1006574" y="1044079"/>
            <a:ext cx="5016501" cy="4828084"/>
          </a:xfrm>
          <a:prstGeom prst="rect">
            <a:avLst/>
          </a:prstGeom>
          <a:solidFill>
            <a:srgbClr val="222328"/>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40" name="Shape 140"/>
          <p:cNvSpPr>
            <a:spLocks noGrp="1"/>
          </p:cNvSpPr>
          <p:nvPr>
            <p:ph type="body" sz="quarter" idx="1"/>
          </p:nvPr>
        </p:nvSpPr>
        <p:spPr>
          <a:xfrm>
            <a:off x="1930861" y="3088496"/>
            <a:ext cx="3181206" cy="1593423"/>
          </a:xfrm>
          <a:prstGeom prst="rect">
            <a:avLst/>
          </a:prstGeom>
        </p:spPr>
        <p:txBody>
          <a:bodyPr anchor="t"/>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41" name="Shape 141"/>
          <p:cNvSpPr>
            <a:spLocks noGrp="1"/>
          </p:cNvSpPr>
          <p:nvPr>
            <p:ph type="title"/>
          </p:nvPr>
        </p:nvSpPr>
        <p:spPr>
          <a:xfrm>
            <a:off x="1930154" y="2234108"/>
            <a:ext cx="3182620" cy="596901"/>
          </a:xfrm>
          <a:prstGeom prst="rect">
            <a:avLst/>
          </a:prstGeom>
        </p:spPr>
        <p:txBody>
          <a:bodyPr/>
          <a:lstStyle>
            <a:lvl1pPr>
              <a:defRPr sz="3250">
                <a:solidFill>
                  <a:srgbClr val="FFFFFF"/>
                </a:solidFill>
              </a:defRPr>
            </a:lvl1pPr>
          </a:lstStyle>
          <a:p>
            <a:r>
              <a:rPr dirty="0"/>
              <a:t>Title Text</a:t>
            </a:r>
          </a:p>
        </p:txBody>
      </p:sp>
      <p:sp>
        <p:nvSpPr>
          <p:cNvPr id="142" name="Shape 142"/>
          <p:cNvSpPr>
            <a:spLocks noGrp="1"/>
          </p:cNvSpPr>
          <p:nvPr>
            <p:ph type="pic" sz="half" idx="13"/>
          </p:nvPr>
        </p:nvSpPr>
        <p:spPr>
          <a:xfrm>
            <a:off x="6154497" y="1044079"/>
            <a:ext cx="5016501" cy="4828084"/>
          </a:xfrm>
          <a:prstGeom prst="rect">
            <a:avLst/>
          </a:prstGeom>
        </p:spPr>
        <p:txBody>
          <a:bodyPr lIns="91439" tIns="45719" rIns="91439" bIns="45719" anchor="t">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29467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Horizontal&#10;timeline (1)">
    <p:spTree>
      <p:nvGrpSpPr>
        <p:cNvPr id="1" name=""/>
        <p:cNvGrpSpPr/>
        <p:nvPr/>
      </p:nvGrpSpPr>
      <p:grpSpPr>
        <a:xfrm>
          <a:off x="0" y="0"/>
          <a:ext cx="0" cy="0"/>
          <a:chOff x="0" y="0"/>
          <a:chExt cx="0" cy="0"/>
        </a:xfrm>
      </p:grpSpPr>
      <p:sp>
        <p:nvSpPr>
          <p:cNvPr id="150" name="Shape 150"/>
          <p:cNvSpPr>
            <a:spLocks noGrp="1"/>
          </p:cNvSpPr>
          <p:nvPr>
            <p:ph type="body" sz="quarter" idx="1"/>
          </p:nvPr>
        </p:nvSpPr>
        <p:spPr>
          <a:xfrm>
            <a:off x="969563" y="3427202"/>
            <a:ext cx="4677463" cy="1863835"/>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title"/>
          </p:nvPr>
        </p:nvSpPr>
        <p:spPr>
          <a:xfrm>
            <a:off x="958850" y="1564795"/>
            <a:ext cx="3675732" cy="1486536"/>
          </a:xfrm>
          <a:prstGeom prst="rect">
            <a:avLst/>
          </a:prstGeom>
        </p:spPr>
        <p:txBody>
          <a:bodyPr anchor="t"/>
          <a:lstStyle>
            <a:lvl1pPr>
              <a:lnSpc>
                <a:spcPct val="70000"/>
              </a:lnSpc>
              <a:defRPr/>
            </a:lvl1pPr>
          </a:lstStyle>
          <a:p>
            <a:r>
              <a:rPr dirty="0"/>
              <a:t>Title Text</a:t>
            </a:r>
          </a:p>
        </p:txBody>
      </p:sp>
      <p:sp>
        <p:nvSpPr>
          <p:cNvPr id="152" name="Shape 152"/>
          <p:cNvSpPr>
            <a:spLocks noGrp="1"/>
          </p:cNvSpPr>
          <p:nvPr>
            <p:ph type="pic" sz="quarter" idx="13"/>
          </p:nvPr>
        </p:nvSpPr>
        <p:spPr>
          <a:xfrm>
            <a:off x="8290551" y="979638"/>
            <a:ext cx="1714501" cy="1714501"/>
          </a:xfrm>
          <a:prstGeom prst="ellipse">
            <a:avLst/>
          </a:prstGeom>
        </p:spPr>
        <p:txBody>
          <a:bodyPr lIns="91439" tIns="45719" rIns="91439" bIns="45719" anchor="t">
            <a:noAutofit/>
          </a:bodyPr>
          <a:lstStyle/>
          <a:p>
            <a:endParaRP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75324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rizontal timeline (2)">
    <p:spTree>
      <p:nvGrpSpPr>
        <p:cNvPr id="1" name=""/>
        <p:cNvGrpSpPr/>
        <p:nvPr/>
      </p:nvGrpSpPr>
      <p:grpSpPr>
        <a:xfrm>
          <a:off x="0" y="0"/>
          <a:ext cx="0" cy="0"/>
          <a:chOff x="0" y="0"/>
          <a:chExt cx="0" cy="0"/>
        </a:xfrm>
      </p:grpSpPr>
      <p:sp>
        <p:nvSpPr>
          <p:cNvPr id="6" name="Shape 152"/>
          <p:cNvSpPr>
            <a:spLocks noGrp="1"/>
          </p:cNvSpPr>
          <p:nvPr>
            <p:ph type="pic" sz="quarter" idx="13"/>
          </p:nvPr>
        </p:nvSpPr>
        <p:spPr>
          <a:xfrm>
            <a:off x="1368141" y="980252"/>
            <a:ext cx="1714501" cy="1714501"/>
          </a:xfrm>
          <a:prstGeom prst="ellipse">
            <a:avLst/>
          </a:prstGeom>
        </p:spPr>
        <p:txBody>
          <a:bodyPr lIns="91439" tIns="45719" rIns="91439" bIns="45719" anchor="t">
            <a:noAutofit/>
          </a:bodyPr>
          <a:lstStyle/>
          <a:p>
            <a:endParaRPr dirty="0"/>
          </a:p>
        </p:txBody>
      </p:sp>
      <p:sp>
        <p:nvSpPr>
          <p:cNvPr id="7" name="Shape 152"/>
          <p:cNvSpPr>
            <a:spLocks noGrp="1"/>
          </p:cNvSpPr>
          <p:nvPr>
            <p:ph type="pic" sz="quarter" idx="14"/>
          </p:nvPr>
        </p:nvSpPr>
        <p:spPr>
          <a:xfrm>
            <a:off x="5235575" y="980252"/>
            <a:ext cx="1714501" cy="1714501"/>
          </a:xfrm>
          <a:prstGeom prst="ellipse">
            <a:avLst/>
          </a:prstGeom>
        </p:spPr>
        <p:txBody>
          <a:bodyPr lIns="91439" tIns="45719" rIns="91439" bIns="45719" anchor="t">
            <a:noAutofit/>
          </a:bodyPr>
          <a:lstStyle/>
          <a:p>
            <a:endParaRPr dirty="0"/>
          </a:p>
        </p:txBody>
      </p:sp>
      <p:sp>
        <p:nvSpPr>
          <p:cNvPr id="8" name="Shape 152"/>
          <p:cNvSpPr>
            <a:spLocks noGrp="1"/>
          </p:cNvSpPr>
          <p:nvPr>
            <p:ph type="pic" sz="quarter" idx="15"/>
          </p:nvPr>
        </p:nvSpPr>
        <p:spPr>
          <a:xfrm>
            <a:off x="9109359" y="980252"/>
            <a:ext cx="1714501" cy="1714501"/>
          </a:xfrm>
          <a:prstGeom prst="ellipse">
            <a:avLst/>
          </a:prstGeom>
        </p:spPr>
        <p:txBody>
          <a:bodyPr lIns="91439" tIns="45719" rIns="91439" bIns="45719" anchor="t">
            <a:noAutofit/>
          </a:bodyPr>
          <a:lstStyle/>
          <a:p>
            <a:endParaRPr dirty="0"/>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071306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orizontal timeline (3)">
    <p:spTree>
      <p:nvGrpSpPr>
        <p:cNvPr id="1" name=""/>
        <p:cNvGrpSpPr/>
        <p:nvPr/>
      </p:nvGrpSpPr>
      <p:grpSpPr>
        <a:xfrm>
          <a:off x="0" y="0"/>
          <a:ext cx="0" cy="0"/>
          <a:chOff x="0" y="0"/>
          <a:chExt cx="0" cy="0"/>
        </a:xfrm>
      </p:grpSpPr>
      <p:sp>
        <p:nvSpPr>
          <p:cNvPr id="11" name="Shape 152"/>
          <p:cNvSpPr>
            <a:spLocks noGrp="1"/>
          </p:cNvSpPr>
          <p:nvPr>
            <p:ph type="pic" sz="quarter" idx="13"/>
          </p:nvPr>
        </p:nvSpPr>
        <p:spPr>
          <a:xfrm>
            <a:off x="1241141" y="1107251"/>
            <a:ext cx="1714501" cy="1714501"/>
          </a:xfrm>
          <a:prstGeom prst="ellipse">
            <a:avLst/>
          </a:prstGeom>
        </p:spPr>
        <p:txBody>
          <a:bodyPr lIns="91439" tIns="45719" rIns="91439" bIns="45719" anchor="t">
            <a:noAutofit/>
          </a:bodyPr>
          <a:lstStyle/>
          <a:p>
            <a:endParaRPr dirty="0"/>
          </a:p>
        </p:txBody>
      </p:sp>
      <p:sp>
        <p:nvSpPr>
          <p:cNvPr id="12" name="Shape 152"/>
          <p:cNvSpPr>
            <a:spLocks noGrp="1"/>
          </p:cNvSpPr>
          <p:nvPr>
            <p:ph type="pic" sz="quarter" idx="14"/>
          </p:nvPr>
        </p:nvSpPr>
        <p:spPr>
          <a:xfrm>
            <a:off x="5881194" y="4037381"/>
            <a:ext cx="1714501" cy="1714501"/>
          </a:xfrm>
          <a:prstGeom prst="ellipse">
            <a:avLst/>
          </a:prstGeom>
        </p:spPr>
        <p:txBody>
          <a:bodyPr lIns="91439" tIns="45719" rIns="91439" bIns="45719" anchor="t">
            <a:noAutofit/>
          </a:bodyPr>
          <a:lstStyle/>
          <a:p>
            <a:endParaRPr dirty="0"/>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85495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Goal">
    <p:spTree>
      <p:nvGrpSpPr>
        <p:cNvPr id="1" name=""/>
        <p:cNvGrpSpPr/>
        <p:nvPr/>
      </p:nvGrpSpPr>
      <p:grpSpPr>
        <a:xfrm>
          <a:off x="0" y="0"/>
          <a:ext cx="0" cy="0"/>
          <a:chOff x="0" y="0"/>
          <a:chExt cx="0" cy="0"/>
        </a:xfrm>
      </p:grpSpPr>
      <p:sp>
        <p:nvSpPr>
          <p:cNvPr id="169" name="Shape 169"/>
          <p:cNvSpPr>
            <a:spLocks noGrp="1"/>
          </p:cNvSpPr>
          <p:nvPr>
            <p:ph type="body" sz="quarter" idx="1"/>
          </p:nvPr>
        </p:nvSpPr>
        <p:spPr>
          <a:xfrm>
            <a:off x="2322893" y="3143459"/>
            <a:ext cx="4002593" cy="1863915"/>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title"/>
          </p:nvPr>
        </p:nvSpPr>
        <p:spPr>
          <a:xfrm>
            <a:off x="2306509" y="1600849"/>
            <a:ext cx="3856622" cy="895351"/>
          </a:xfrm>
          <a:prstGeom prst="rect">
            <a:avLst/>
          </a:prstGeom>
        </p:spPr>
        <p:txBody>
          <a:bodyPr/>
          <a:lstStyle>
            <a:lvl1pPr>
              <a:defRPr/>
            </a:lvl1pPr>
          </a:lstStyle>
          <a:p>
            <a:r>
              <a:rPr dirty="0"/>
              <a:t>Title Text</a:t>
            </a:r>
          </a:p>
        </p:txBody>
      </p:sp>
      <p:sp>
        <p:nvSpPr>
          <p:cNvPr id="171" name="Shape 171"/>
          <p:cNvSpPr/>
          <p:nvPr/>
        </p:nvSpPr>
        <p:spPr>
          <a:xfrm>
            <a:off x="1058716" y="1762259"/>
            <a:ext cx="609732" cy="610630"/>
          </a:xfrm>
          <a:prstGeom prst="rect">
            <a:avLst/>
          </a:prstGeom>
          <a:solidFill>
            <a:srgbClr val="7DA29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72" name="Shape 172"/>
          <p:cNvSpPr>
            <a:spLocks noGrp="1"/>
          </p:cNvSpPr>
          <p:nvPr>
            <p:ph type="pic" sz="quarter" idx="13"/>
          </p:nvPr>
        </p:nvSpPr>
        <p:spPr>
          <a:xfrm>
            <a:off x="8763682" y="1013175"/>
            <a:ext cx="3437904" cy="1607303"/>
          </a:xfrm>
          <a:prstGeom prst="rect">
            <a:avLst/>
          </a:prstGeom>
        </p:spPr>
        <p:txBody>
          <a:bodyPr lIns="91439" tIns="45719" rIns="91439" bIns="45719" anchor="t">
            <a:noAutofit/>
          </a:bodyPr>
          <a:lstStyle/>
          <a:p>
            <a:endParaRPr/>
          </a:p>
        </p:txBody>
      </p:sp>
      <p:sp>
        <p:nvSpPr>
          <p:cNvPr id="173" name="Shape 173"/>
          <p:cNvSpPr>
            <a:spLocks noGrp="1"/>
          </p:cNvSpPr>
          <p:nvPr>
            <p:ph type="pic" sz="quarter" idx="14"/>
          </p:nvPr>
        </p:nvSpPr>
        <p:spPr>
          <a:xfrm>
            <a:off x="8762392" y="2621639"/>
            <a:ext cx="3440566" cy="1607302"/>
          </a:xfrm>
          <a:prstGeom prst="rect">
            <a:avLst/>
          </a:prstGeom>
        </p:spPr>
        <p:txBody>
          <a:bodyPr lIns="91439" tIns="45719" rIns="91439" bIns="45719" anchor="t">
            <a:noAutofit/>
          </a:bodyPr>
          <a:lstStyle/>
          <a:p>
            <a:endParaRPr/>
          </a:p>
        </p:txBody>
      </p:sp>
      <p:sp>
        <p:nvSpPr>
          <p:cNvPr id="174" name="Shape 174"/>
          <p:cNvSpPr>
            <a:spLocks noGrp="1"/>
          </p:cNvSpPr>
          <p:nvPr>
            <p:ph type="pic" sz="quarter" idx="15"/>
          </p:nvPr>
        </p:nvSpPr>
        <p:spPr>
          <a:xfrm>
            <a:off x="8763625" y="4229011"/>
            <a:ext cx="3439332" cy="1607303"/>
          </a:xfrm>
          <a:prstGeom prst="rect">
            <a:avLst/>
          </a:prstGeom>
        </p:spPr>
        <p:txBody>
          <a:bodyPr lIns="91439" tIns="45719" rIns="91439" bIns="45719" anchor="t">
            <a:noAutofit/>
          </a:bodyPr>
          <a:lstStyle/>
          <a:p>
            <a:endParaRPr/>
          </a:p>
        </p:txBody>
      </p:sp>
      <p:sp>
        <p:nvSpPr>
          <p:cNvPr id="175" name="Shape 175"/>
          <p:cNvSpPr>
            <a:spLocks noGrp="1"/>
          </p:cNvSpPr>
          <p:nvPr>
            <p:ph type="sldNum" sz="quarter" idx="2"/>
          </p:nvPr>
        </p:nvSpPr>
        <p:spPr>
          <a:xfrm>
            <a:off x="1241873" y="1902474"/>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546078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Basic 1">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2275027" y="3199838"/>
            <a:ext cx="3678818" cy="2014126"/>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title"/>
          </p:nvPr>
        </p:nvSpPr>
        <p:spPr>
          <a:xfrm>
            <a:off x="2257240" y="1644036"/>
            <a:ext cx="3760795" cy="895351"/>
          </a:xfrm>
          <a:prstGeom prst="rect">
            <a:avLst/>
          </a:prstGeom>
        </p:spPr>
        <p:txBody>
          <a:bodyPr/>
          <a:lstStyle>
            <a:lvl1pPr>
              <a:defRPr/>
            </a:lvl1pPr>
          </a:lstStyle>
          <a:p>
            <a:r>
              <a:rPr dirty="0"/>
              <a:t>Title Text</a:t>
            </a:r>
          </a:p>
        </p:txBody>
      </p:sp>
      <p:sp>
        <p:nvSpPr>
          <p:cNvPr id="13" name="Shape 13"/>
          <p:cNvSpPr/>
          <p:nvPr/>
        </p:nvSpPr>
        <p:spPr>
          <a:xfrm>
            <a:off x="1032979" y="1827344"/>
            <a:ext cx="609732" cy="610631"/>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4" name="Shape 14"/>
          <p:cNvSpPr>
            <a:spLocks noGrp="1"/>
          </p:cNvSpPr>
          <p:nvPr>
            <p:ph type="sldNum" sz="quarter" idx="2"/>
          </p:nvPr>
        </p:nvSpPr>
        <p:spPr>
          <a:xfrm>
            <a:off x="1216136" y="1967559"/>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725758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eam (1)">
    <p:spTree>
      <p:nvGrpSpPr>
        <p:cNvPr id="1" name=""/>
        <p:cNvGrpSpPr/>
        <p:nvPr/>
      </p:nvGrpSpPr>
      <p:grpSpPr>
        <a:xfrm>
          <a:off x="0" y="0"/>
          <a:ext cx="0" cy="0"/>
          <a:chOff x="0" y="0"/>
          <a:chExt cx="0" cy="0"/>
        </a:xfrm>
      </p:grpSpPr>
      <p:sp>
        <p:nvSpPr>
          <p:cNvPr id="182" name="Shape 182"/>
          <p:cNvSpPr>
            <a:spLocks noGrp="1"/>
          </p:cNvSpPr>
          <p:nvPr>
            <p:ph type="body" sz="quarter" idx="1"/>
          </p:nvPr>
        </p:nvSpPr>
        <p:spPr>
          <a:xfrm>
            <a:off x="3127973" y="1862052"/>
            <a:ext cx="5936054" cy="496571"/>
          </a:xfrm>
          <a:prstGeom prst="rect">
            <a:avLst/>
          </a:prstGeom>
        </p:spPr>
        <p:txBody>
          <a:bodyPr>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83" name="Shape 183"/>
          <p:cNvSpPr>
            <a:spLocks noGrp="1"/>
          </p:cNvSpPr>
          <p:nvPr>
            <p:ph type="title"/>
          </p:nvPr>
        </p:nvSpPr>
        <p:spPr>
          <a:xfrm>
            <a:off x="2923559" y="762745"/>
            <a:ext cx="6344882" cy="895351"/>
          </a:xfrm>
          <a:prstGeom prst="rect">
            <a:avLst/>
          </a:prstGeom>
        </p:spPr>
        <p:txBody>
          <a:bodyPr/>
          <a:lstStyle>
            <a:lvl1pPr algn="ctr">
              <a:defRPr/>
            </a:lvl1pPr>
          </a:lstStyle>
          <a:p>
            <a:r>
              <a:rPr dirty="0"/>
              <a:t>Title Text</a:t>
            </a:r>
          </a:p>
        </p:txBody>
      </p:sp>
      <p:sp>
        <p:nvSpPr>
          <p:cNvPr id="184" name="Shape 184"/>
          <p:cNvSpPr>
            <a:spLocks noGrp="1"/>
          </p:cNvSpPr>
          <p:nvPr>
            <p:ph type="pic" sz="quarter" idx="13"/>
          </p:nvPr>
        </p:nvSpPr>
        <p:spPr>
          <a:xfrm>
            <a:off x="1037868" y="3613196"/>
            <a:ext cx="3048001" cy="3270205"/>
          </a:xfrm>
          <a:prstGeom prst="rect">
            <a:avLst/>
          </a:prstGeom>
        </p:spPr>
        <p:txBody>
          <a:bodyPr lIns="91439" tIns="45719" rIns="91439" bIns="45719" anchor="t">
            <a:noAutofit/>
          </a:bodyPr>
          <a:lstStyle/>
          <a:p>
            <a:endParaRPr/>
          </a:p>
        </p:txBody>
      </p:sp>
      <p:sp>
        <p:nvSpPr>
          <p:cNvPr id="185" name="Shape 185"/>
          <p:cNvSpPr>
            <a:spLocks noGrp="1"/>
          </p:cNvSpPr>
          <p:nvPr>
            <p:ph type="pic" sz="quarter" idx="14"/>
          </p:nvPr>
        </p:nvSpPr>
        <p:spPr>
          <a:xfrm>
            <a:off x="4572000" y="3615190"/>
            <a:ext cx="3048000" cy="3268210"/>
          </a:xfrm>
          <a:prstGeom prst="rect">
            <a:avLst/>
          </a:prstGeom>
        </p:spPr>
        <p:txBody>
          <a:bodyPr lIns="91439" tIns="45719" rIns="91439" bIns="45719" anchor="t">
            <a:noAutofit/>
          </a:bodyPr>
          <a:lstStyle/>
          <a:p>
            <a:endParaRPr/>
          </a:p>
        </p:txBody>
      </p:sp>
      <p:sp>
        <p:nvSpPr>
          <p:cNvPr id="186" name="Shape 186"/>
          <p:cNvSpPr>
            <a:spLocks noGrp="1"/>
          </p:cNvSpPr>
          <p:nvPr>
            <p:ph type="pic" sz="quarter" idx="15"/>
          </p:nvPr>
        </p:nvSpPr>
        <p:spPr>
          <a:xfrm>
            <a:off x="8106131" y="3614852"/>
            <a:ext cx="3048001" cy="3268548"/>
          </a:xfrm>
          <a:prstGeom prst="rect">
            <a:avLst/>
          </a:prstGeom>
        </p:spPr>
        <p:txBody>
          <a:bodyPr lIns="91439" tIns="45719" rIns="91439" bIns="45719" anchor="t">
            <a:noAutofit/>
          </a:bodyPr>
          <a:lstStyle/>
          <a:p>
            <a:endParaRPr/>
          </a:p>
        </p:txBody>
      </p:sp>
      <p:sp>
        <p:nvSpPr>
          <p:cNvPr id="187" name="Shape 1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71963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eam (2)">
    <p:spTree>
      <p:nvGrpSpPr>
        <p:cNvPr id="1" name=""/>
        <p:cNvGrpSpPr/>
        <p:nvPr/>
      </p:nvGrpSpPr>
      <p:grpSpPr>
        <a:xfrm>
          <a:off x="0" y="0"/>
          <a:ext cx="0" cy="0"/>
          <a:chOff x="0" y="0"/>
          <a:chExt cx="0" cy="0"/>
        </a:xfrm>
      </p:grpSpPr>
      <p:sp>
        <p:nvSpPr>
          <p:cNvPr id="194" name="Shape 194"/>
          <p:cNvSpPr>
            <a:spLocks noGrp="1"/>
          </p:cNvSpPr>
          <p:nvPr>
            <p:ph type="title"/>
          </p:nvPr>
        </p:nvSpPr>
        <p:spPr>
          <a:xfrm>
            <a:off x="977692" y="782935"/>
            <a:ext cx="4033199" cy="1463033"/>
          </a:xfrm>
          <a:prstGeom prst="rect">
            <a:avLst/>
          </a:prstGeom>
        </p:spPr>
        <p:txBody>
          <a:bodyPr anchor="t"/>
          <a:lstStyle>
            <a:lvl1pPr>
              <a:lnSpc>
                <a:spcPct val="70000"/>
              </a:lnSpc>
              <a:defRPr/>
            </a:lvl1pPr>
          </a:lstStyle>
          <a:p>
            <a:r>
              <a:rPr dirty="0"/>
              <a:t>Title Text</a:t>
            </a:r>
          </a:p>
        </p:txBody>
      </p:sp>
      <p:sp>
        <p:nvSpPr>
          <p:cNvPr id="195" name="Shape 195"/>
          <p:cNvSpPr>
            <a:spLocks noGrp="1"/>
          </p:cNvSpPr>
          <p:nvPr>
            <p:ph type="body" sz="quarter" idx="1"/>
          </p:nvPr>
        </p:nvSpPr>
        <p:spPr>
          <a:xfrm>
            <a:off x="990805" y="2635403"/>
            <a:ext cx="4233565" cy="1907343"/>
          </a:xfrm>
          <a:prstGeom prst="rect">
            <a:avLst/>
          </a:prstGeom>
        </p:spPr>
        <p:txBody>
          <a:bodyPr numCol="2" spcCol="423356"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96" name="Shape 196"/>
          <p:cNvSpPr/>
          <p:nvPr/>
        </p:nvSpPr>
        <p:spPr>
          <a:xfrm>
            <a:off x="1012967" y="5226298"/>
            <a:ext cx="609732" cy="610630"/>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197" name="Shape 197"/>
          <p:cNvSpPr>
            <a:spLocks noGrp="1"/>
          </p:cNvSpPr>
          <p:nvPr>
            <p:ph type="sldNum" sz="quarter" idx="2"/>
          </p:nvPr>
        </p:nvSpPr>
        <p:spPr>
          <a:xfrm>
            <a:off x="1196124" y="5366513"/>
            <a:ext cx="375103" cy="379591"/>
          </a:xfrm>
          <a:prstGeom prst="rect">
            <a:avLst/>
          </a:prstGeom>
        </p:spPr>
        <p:txBody>
          <a:bodyPr/>
          <a:lstStyle/>
          <a:p>
            <a:fld id="{86CB4B4D-7CA3-9044-876B-883B54F8677D}" type="slidenum">
              <a:t>‹#›</a:t>
            </a:fld>
            <a:endParaRPr/>
          </a:p>
        </p:txBody>
      </p:sp>
      <p:sp>
        <p:nvSpPr>
          <p:cNvPr id="198" name="Shape 198"/>
          <p:cNvSpPr>
            <a:spLocks noGrp="1"/>
          </p:cNvSpPr>
          <p:nvPr>
            <p:ph type="pic" sz="quarter" idx="13"/>
          </p:nvPr>
        </p:nvSpPr>
        <p:spPr>
          <a:xfrm>
            <a:off x="6538147" y="1113448"/>
            <a:ext cx="2288881" cy="2283532"/>
          </a:xfrm>
          <a:prstGeom prst="rect">
            <a:avLst/>
          </a:prstGeom>
        </p:spPr>
        <p:txBody>
          <a:bodyPr lIns="91439" tIns="45719" rIns="91439" bIns="45719" anchor="t">
            <a:noAutofit/>
          </a:bodyPr>
          <a:lstStyle/>
          <a:p>
            <a:endParaRPr/>
          </a:p>
        </p:txBody>
      </p:sp>
      <p:sp>
        <p:nvSpPr>
          <p:cNvPr id="199" name="Shape 199"/>
          <p:cNvSpPr>
            <a:spLocks noGrp="1"/>
          </p:cNvSpPr>
          <p:nvPr>
            <p:ph type="pic" sz="quarter" idx="14"/>
          </p:nvPr>
        </p:nvSpPr>
        <p:spPr>
          <a:xfrm>
            <a:off x="6538147" y="3460933"/>
            <a:ext cx="2288881" cy="2283532"/>
          </a:xfrm>
          <a:prstGeom prst="rect">
            <a:avLst/>
          </a:prstGeom>
        </p:spPr>
        <p:txBody>
          <a:bodyPr lIns="91439" tIns="45719" rIns="91439" bIns="45719" anchor="t">
            <a:noAutofit/>
          </a:bodyPr>
          <a:lstStyle/>
          <a:p>
            <a:endParaRPr/>
          </a:p>
        </p:txBody>
      </p:sp>
      <p:sp>
        <p:nvSpPr>
          <p:cNvPr id="200" name="Shape 200"/>
          <p:cNvSpPr>
            <a:spLocks noGrp="1"/>
          </p:cNvSpPr>
          <p:nvPr>
            <p:ph type="pic" sz="quarter" idx="15"/>
          </p:nvPr>
        </p:nvSpPr>
        <p:spPr>
          <a:xfrm>
            <a:off x="8889808" y="1113448"/>
            <a:ext cx="2288881" cy="2283532"/>
          </a:xfrm>
          <a:prstGeom prst="rect">
            <a:avLst/>
          </a:prstGeom>
        </p:spPr>
        <p:txBody>
          <a:bodyPr lIns="91439" tIns="45719" rIns="91439" bIns="45719" anchor="t">
            <a:noAutofit/>
          </a:bodyPr>
          <a:lstStyle/>
          <a:p>
            <a:endParaRPr/>
          </a:p>
        </p:txBody>
      </p:sp>
      <p:sp>
        <p:nvSpPr>
          <p:cNvPr id="201" name="Shape 201"/>
          <p:cNvSpPr>
            <a:spLocks noGrp="1"/>
          </p:cNvSpPr>
          <p:nvPr>
            <p:ph type="pic" sz="quarter" idx="16"/>
          </p:nvPr>
        </p:nvSpPr>
        <p:spPr>
          <a:xfrm>
            <a:off x="8889808" y="3460933"/>
            <a:ext cx="2288881" cy="2283532"/>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5457459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eam (3)">
    <p:spTree>
      <p:nvGrpSpPr>
        <p:cNvPr id="1" name=""/>
        <p:cNvGrpSpPr/>
        <p:nvPr/>
      </p:nvGrpSpPr>
      <p:grpSpPr>
        <a:xfrm>
          <a:off x="0" y="0"/>
          <a:ext cx="0" cy="0"/>
          <a:chOff x="0" y="0"/>
          <a:chExt cx="0" cy="0"/>
        </a:xfrm>
      </p:grpSpPr>
      <p:sp>
        <p:nvSpPr>
          <p:cNvPr id="208" name="Shape 208"/>
          <p:cNvSpPr>
            <a:spLocks noGrp="1"/>
          </p:cNvSpPr>
          <p:nvPr>
            <p:ph type="pic" sz="quarter" idx="13"/>
          </p:nvPr>
        </p:nvSpPr>
        <p:spPr>
          <a:xfrm>
            <a:off x="994591" y="1015914"/>
            <a:ext cx="3315076" cy="2609426"/>
          </a:xfrm>
          <a:prstGeom prst="rect">
            <a:avLst/>
          </a:prstGeom>
        </p:spPr>
        <p:txBody>
          <a:bodyPr lIns="91439" tIns="45719" rIns="91439" bIns="45719" anchor="t">
            <a:noAutofit/>
          </a:bodyPr>
          <a:lstStyle/>
          <a:p>
            <a:endParaRPr/>
          </a:p>
        </p:txBody>
      </p:sp>
      <p:sp>
        <p:nvSpPr>
          <p:cNvPr id="209" name="Shape 209"/>
          <p:cNvSpPr>
            <a:spLocks noGrp="1"/>
          </p:cNvSpPr>
          <p:nvPr>
            <p:ph type="pic" sz="quarter" idx="14"/>
          </p:nvPr>
        </p:nvSpPr>
        <p:spPr>
          <a:xfrm>
            <a:off x="4438452" y="1015914"/>
            <a:ext cx="3315076" cy="2610617"/>
          </a:xfrm>
          <a:prstGeom prst="rect">
            <a:avLst/>
          </a:prstGeom>
        </p:spPr>
        <p:txBody>
          <a:bodyPr lIns="91439" tIns="45719" rIns="91439" bIns="45719" anchor="t">
            <a:noAutofit/>
          </a:bodyPr>
          <a:lstStyle/>
          <a:p>
            <a:endParaRPr/>
          </a:p>
        </p:txBody>
      </p:sp>
      <p:sp>
        <p:nvSpPr>
          <p:cNvPr id="210" name="Shape 210"/>
          <p:cNvSpPr>
            <a:spLocks noGrp="1"/>
          </p:cNvSpPr>
          <p:nvPr>
            <p:ph type="pic" sz="quarter" idx="15"/>
          </p:nvPr>
        </p:nvSpPr>
        <p:spPr>
          <a:xfrm>
            <a:off x="7882312" y="1015914"/>
            <a:ext cx="3315076" cy="2610443"/>
          </a:xfrm>
          <a:prstGeom prst="rect">
            <a:avLst/>
          </a:prstGeom>
        </p:spPr>
        <p:txBody>
          <a:bodyPr lIns="91439" tIns="45719" rIns="91439" bIns="45719" anchor="t">
            <a:noAutofit/>
          </a:bodyPr>
          <a:lstStyle/>
          <a:p>
            <a:endParaRPr/>
          </a:p>
        </p:txBody>
      </p:sp>
      <p:sp>
        <p:nvSpPr>
          <p:cNvPr id="211" name="Shape 2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66164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eam (4)">
    <p:spTree>
      <p:nvGrpSpPr>
        <p:cNvPr id="1" name=""/>
        <p:cNvGrpSpPr/>
        <p:nvPr/>
      </p:nvGrpSpPr>
      <p:grpSpPr>
        <a:xfrm>
          <a:off x="0" y="0"/>
          <a:ext cx="0" cy="0"/>
          <a:chOff x="0" y="0"/>
          <a:chExt cx="0" cy="0"/>
        </a:xfrm>
      </p:grpSpPr>
      <p:sp>
        <p:nvSpPr>
          <p:cNvPr id="218" name="Shape 218"/>
          <p:cNvSpPr>
            <a:spLocks noGrp="1"/>
          </p:cNvSpPr>
          <p:nvPr>
            <p:ph type="body" sz="quarter" idx="1"/>
          </p:nvPr>
        </p:nvSpPr>
        <p:spPr>
          <a:xfrm>
            <a:off x="985742" y="2121099"/>
            <a:ext cx="4988093" cy="1869317"/>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19" name="Shape 219"/>
          <p:cNvSpPr>
            <a:spLocks noGrp="1"/>
          </p:cNvSpPr>
          <p:nvPr>
            <p:ph type="title"/>
          </p:nvPr>
        </p:nvSpPr>
        <p:spPr>
          <a:xfrm>
            <a:off x="978865" y="1081999"/>
            <a:ext cx="3682604" cy="730251"/>
          </a:xfrm>
          <a:prstGeom prst="rect">
            <a:avLst/>
          </a:prstGeom>
        </p:spPr>
        <p:txBody>
          <a:bodyPr/>
          <a:lstStyle>
            <a:lvl1pPr>
              <a:defRPr sz="4000"/>
            </a:lvl1pPr>
          </a:lstStyle>
          <a:p>
            <a:r>
              <a:rPr dirty="0"/>
              <a:t>Title Text</a:t>
            </a:r>
          </a:p>
        </p:txBody>
      </p:sp>
      <p:sp>
        <p:nvSpPr>
          <p:cNvPr id="220" name="Shape 220"/>
          <p:cNvSpPr>
            <a:spLocks noGrp="1"/>
          </p:cNvSpPr>
          <p:nvPr>
            <p:ph type="pic" sz="half" idx="13"/>
          </p:nvPr>
        </p:nvSpPr>
        <p:spPr>
          <a:xfrm>
            <a:off x="7521310" y="1017679"/>
            <a:ext cx="3682538" cy="4822642"/>
          </a:xfrm>
          <a:prstGeom prst="rect">
            <a:avLst/>
          </a:prstGeom>
        </p:spPr>
        <p:txBody>
          <a:bodyPr lIns="91439" tIns="45719" rIns="91439" bIns="45719" anchor="t">
            <a:noAutofit/>
          </a:bodyPr>
          <a:lstStyle/>
          <a:p>
            <a:endParaRPr/>
          </a:p>
        </p:txBody>
      </p:sp>
      <p:sp>
        <p:nvSpPr>
          <p:cNvPr id="221" name="Shape 2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27569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5)">
    <p:spTree>
      <p:nvGrpSpPr>
        <p:cNvPr id="1" name=""/>
        <p:cNvGrpSpPr/>
        <p:nvPr/>
      </p:nvGrpSpPr>
      <p:grpSpPr>
        <a:xfrm>
          <a:off x="0" y="0"/>
          <a:ext cx="0" cy="0"/>
          <a:chOff x="0" y="0"/>
          <a:chExt cx="0" cy="0"/>
        </a:xfrm>
      </p:grpSpPr>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
        <p:nvSpPr>
          <p:cNvPr id="4" name="Shape 152"/>
          <p:cNvSpPr>
            <a:spLocks noGrp="1"/>
          </p:cNvSpPr>
          <p:nvPr>
            <p:ph type="pic" sz="quarter" idx="13"/>
          </p:nvPr>
        </p:nvSpPr>
        <p:spPr>
          <a:xfrm>
            <a:off x="1037824" y="1168705"/>
            <a:ext cx="4521600" cy="4521600"/>
          </a:xfrm>
          <a:prstGeom prst="ellipse">
            <a:avLst/>
          </a:prstGeom>
        </p:spPr>
        <p:txBody>
          <a:bodyPr lIns="91439" tIns="45719" rIns="91439" bIns="45719" anchor="t">
            <a:noAutofit/>
          </a:bodyPr>
          <a:lstStyle/>
          <a:p>
            <a:endParaRPr dirty="0"/>
          </a:p>
        </p:txBody>
      </p:sp>
    </p:spTree>
    <p:extLst>
      <p:ext uri="{BB962C8B-B14F-4D97-AF65-F5344CB8AC3E}">
        <p14:creationId xmlns:p14="http://schemas.microsoft.com/office/powerpoint/2010/main" val="36715583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4" name="Shape 152"/>
          <p:cNvSpPr>
            <a:spLocks noGrp="1"/>
          </p:cNvSpPr>
          <p:nvPr>
            <p:ph type="pic" sz="quarter" idx="13"/>
          </p:nvPr>
        </p:nvSpPr>
        <p:spPr>
          <a:xfrm>
            <a:off x="5388566" y="1168705"/>
            <a:ext cx="4521600" cy="4521600"/>
          </a:xfrm>
          <a:prstGeom prst="ellipse">
            <a:avLst/>
          </a:prstGeom>
        </p:spPr>
        <p:txBody>
          <a:bodyPr lIns="91439" tIns="45719" rIns="91439" bIns="45719" anchor="t">
            <a:noAutofit/>
          </a:bodyPr>
          <a:lstStyle/>
          <a:p>
            <a:endParaRPr dirty="0"/>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2603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7)">
    <p:spTree>
      <p:nvGrpSpPr>
        <p:cNvPr id="1" name=""/>
        <p:cNvGrpSpPr/>
        <p:nvPr/>
      </p:nvGrpSpPr>
      <p:grpSpPr>
        <a:xfrm>
          <a:off x="0" y="0"/>
          <a:ext cx="0" cy="0"/>
          <a:chOff x="0" y="0"/>
          <a:chExt cx="0" cy="0"/>
        </a:xfrm>
      </p:grpSpPr>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1016794" y="1004888"/>
            <a:ext cx="5080794" cy="4848225"/>
          </a:xfrm>
        </p:spPr>
        <p:txBody>
          <a:bodyPr/>
          <a:lstStyle/>
          <a:p>
            <a:endParaRPr lang="en-US"/>
          </a:p>
        </p:txBody>
      </p:sp>
    </p:spTree>
    <p:extLst>
      <p:ext uri="{BB962C8B-B14F-4D97-AF65-F5344CB8AC3E}">
        <p14:creationId xmlns:p14="http://schemas.microsoft.com/office/powerpoint/2010/main" val="37758856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442261" cy="6858000"/>
          </a:xfrm>
        </p:spPr>
        <p:txBody>
          <a:bodyPr/>
          <a:lstStyle/>
          <a:p>
            <a:endParaRPr lang="en-US"/>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56053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ervices (1)">
    <p:spTree>
      <p:nvGrpSpPr>
        <p:cNvPr id="1" name=""/>
        <p:cNvGrpSpPr/>
        <p:nvPr/>
      </p:nvGrpSpPr>
      <p:grpSpPr>
        <a:xfrm>
          <a:off x="0" y="0"/>
          <a:ext cx="0" cy="0"/>
          <a:chOff x="0" y="0"/>
          <a:chExt cx="0" cy="0"/>
        </a:xfrm>
      </p:grpSpPr>
      <p:sp>
        <p:nvSpPr>
          <p:cNvPr id="228" name="Shape 228"/>
          <p:cNvSpPr>
            <a:spLocks noGrp="1"/>
          </p:cNvSpPr>
          <p:nvPr>
            <p:ph type="title"/>
          </p:nvPr>
        </p:nvSpPr>
        <p:spPr>
          <a:xfrm>
            <a:off x="2923559" y="762745"/>
            <a:ext cx="6344882" cy="895351"/>
          </a:xfrm>
          <a:prstGeom prst="rect">
            <a:avLst/>
          </a:prstGeom>
        </p:spPr>
        <p:txBody>
          <a:bodyPr/>
          <a:lstStyle>
            <a:lvl1pPr algn="ctr">
              <a:defRPr/>
            </a:lvl1pPr>
          </a:lstStyle>
          <a:p>
            <a:r>
              <a:rPr dirty="0"/>
              <a:t>Title Text</a:t>
            </a:r>
          </a:p>
        </p:txBody>
      </p:sp>
      <p:sp>
        <p:nvSpPr>
          <p:cNvPr id="229" name="Shape 229"/>
          <p:cNvSpPr>
            <a:spLocks noGrp="1"/>
          </p:cNvSpPr>
          <p:nvPr>
            <p:ph type="body" sz="quarter" idx="1"/>
          </p:nvPr>
        </p:nvSpPr>
        <p:spPr>
          <a:xfrm>
            <a:off x="3127973" y="1862052"/>
            <a:ext cx="5936054" cy="496571"/>
          </a:xfrm>
          <a:prstGeom prst="rect">
            <a:avLst/>
          </a:prstGeom>
        </p:spPr>
        <p:txBody>
          <a:bodyPr>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0" name="Shape 230"/>
          <p:cNvSpPr>
            <a:spLocks noGrp="1"/>
          </p:cNvSpPr>
          <p:nvPr>
            <p:ph type="pic" idx="13"/>
          </p:nvPr>
        </p:nvSpPr>
        <p:spPr>
          <a:xfrm>
            <a:off x="-3310" y="3502912"/>
            <a:ext cx="12198620" cy="3366619"/>
          </a:xfrm>
          <a:prstGeom prst="rect">
            <a:avLst/>
          </a:prstGeom>
        </p:spPr>
        <p:txBody>
          <a:bodyPr lIns="91439" tIns="45719" rIns="91439" bIns="45719" anchor="t">
            <a:noAutofit/>
          </a:bodyPr>
          <a:lstStyle/>
          <a:p>
            <a:endParaRPr/>
          </a:p>
        </p:txBody>
      </p:sp>
      <p:sp>
        <p:nvSpPr>
          <p:cNvPr id="231" name="Shape 2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04692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ervices (2)">
    <p:spTree>
      <p:nvGrpSpPr>
        <p:cNvPr id="1" name=""/>
        <p:cNvGrpSpPr/>
        <p:nvPr/>
      </p:nvGrpSpPr>
      <p:grpSpPr>
        <a:xfrm>
          <a:off x="0" y="0"/>
          <a:ext cx="0" cy="0"/>
          <a:chOff x="0" y="0"/>
          <a:chExt cx="0" cy="0"/>
        </a:xfrm>
      </p:grpSpPr>
      <p:sp>
        <p:nvSpPr>
          <p:cNvPr id="238" name="Shape 238"/>
          <p:cNvSpPr/>
          <p:nvPr/>
        </p:nvSpPr>
        <p:spPr>
          <a:xfrm>
            <a:off x="567" y="-1473"/>
            <a:ext cx="4968579" cy="6860945"/>
          </a:xfrm>
          <a:prstGeom prst="rect">
            <a:avLst/>
          </a:prstGeom>
          <a:solidFill>
            <a:srgbClr val="222328"/>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239" name="Shape 239"/>
          <p:cNvSpPr>
            <a:spLocks noGrp="1"/>
          </p:cNvSpPr>
          <p:nvPr>
            <p:ph type="body" sz="quarter" idx="1"/>
          </p:nvPr>
        </p:nvSpPr>
        <p:spPr>
          <a:xfrm>
            <a:off x="1045130" y="3165878"/>
            <a:ext cx="2834905" cy="2138291"/>
          </a:xfrm>
          <a:prstGeom prst="rect">
            <a:avLst/>
          </a:prstGeom>
        </p:spPr>
        <p:txBody>
          <a:bodyPr anchor="t">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40" name="Shape 240"/>
          <p:cNvSpPr>
            <a:spLocks noGrp="1"/>
          </p:cNvSpPr>
          <p:nvPr>
            <p:ph type="title"/>
          </p:nvPr>
        </p:nvSpPr>
        <p:spPr>
          <a:xfrm>
            <a:off x="1097607" y="1551414"/>
            <a:ext cx="2774498" cy="1206501"/>
          </a:xfrm>
          <a:prstGeom prst="rect">
            <a:avLst/>
          </a:prstGeom>
        </p:spPr>
        <p:txBody>
          <a:bodyPr anchor="t"/>
          <a:lstStyle>
            <a:lvl1pPr algn="r">
              <a:lnSpc>
                <a:spcPct val="70000"/>
              </a:lnSpc>
              <a:defRPr sz="4000">
                <a:solidFill>
                  <a:srgbClr val="FFFFFF"/>
                </a:solidFill>
              </a:defRPr>
            </a:lvl1pPr>
          </a:lstStyle>
          <a:p>
            <a:r>
              <a:rPr dirty="0"/>
              <a:t>Title Text</a:t>
            </a:r>
          </a:p>
        </p:txBody>
      </p:sp>
      <p:sp>
        <p:nvSpPr>
          <p:cNvPr id="241" name="Shape 2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913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asic 2">
    <p:spTree>
      <p:nvGrpSpPr>
        <p:cNvPr id="1" name=""/>
        <p:cNvGrpSpPr/>
        <p:nvPr/>
      </p:nvGrpSpPr>
      <p:grpSpPr>
        <a:xfrm>
          <a:off x="0" y="0"/>
          <a:ext cx="0" cy="0"/>
          <a:chOff x="0" y="0"/>
          <a:chExt cx="0" cy="0"/>
        </a:xfrm>
      </p:grpSpPr>
      <p:sp>
        <p:nvSpPr>
          <p:cNvPr id="21" name="Shape 21"/>
          <p:cNvSpPr>
            <a:spLocks noGrp="1"/>
          </p:cNvSpPr>
          <p:nvPr>
            <p:ph type="title"/>
          </p:nvPr>
        </p:nvSpPr>
        <p:spPr>
          <a:xfrm>
            <a:off x="977692" y="782935"/>
            <a:ext cx="4033199" cy="1463033"/>
          </a:xfrm>
          <a:prstGeom prst="rect">
            <a:avLst/>
          </a:prstGeom>
        </p:spPr>
        <p:txBody>
          <a:bodyPr anchor="t"/>
          <a:lstStyle>
            <a:lvl1pPr>
              <a:lnSpc>
                <a:spcPct val="70000"/>
              </a:lnSpc>
              <a:defRPr/>
            </a:lvl1pPr>
          </a:lstStyle>
          <a:p>
            <a:r>
              <a:rPr dirty="0"/>
              <a:t>Title Text</a:t>
            </a:r>
          </a:p>
        </p:txBody>
      </p:sp>
      <p:sp>
        <p:nvSpPr>
          <p:cNvPr id="22" name="Shape 22"/>
          <p:cNvSpPr>
            <a:spLocks noGrp="1"/>
          </p:cNvSpPr>
          <p:nvPr>
            <p:ph type="body" sz="quarter" idx="1"/>
          </p:nvPr>
        </p:nvSpPr>
        <p:spPr>
          <a:xfrm>
            <a:off x="990805" y="2635403"/>
            <a:ext cx="3822402" cy="1907343"/>
          </a:xfrm>
          <a:prstGeom prst="rect">
            <a:avLst/>
          </a:prstGeom>
        </p:spPr>
        <p:txBody>
          <a:bodyPr numCol="2" spcCol="382240"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hape 23"/>
          <p:cNvSpPr/>
          <p:nvPr/>
        </p:nvSpPr>
        <p:spPr>
          <a:xfrm>
            <a:off x="1012967" y="5226298"/>
            <a:ext cx="609732" cy="610630"/>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24" name="Shape 24"/>
          <p:cNvSpPr>
            <a:spLocks noGrp="1"/>
          </p:cNvSpPr>
          <p:nvPr>
            <p:ph type="sldNum" sz="quarter" idx="2"/>
          </p:nvPr>
        </p:nvSpPr>
        <p:spPr>
          <a:xfrm>
            <a:off x="1196124" y="5366513"/>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09483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rvices (3)">
    <p:spTree>
      <p:nvGrpSpPr>
        <p:cNvPr id="1" name=""/>
        <p:cNvGrpSpPr/>
        <p:nvPr/>
      </p:nvGrpSpPr>
      <p:grpSpPr>
        <a:xfrm>
          <a:off x="0" y="0"/>
          <a:ext cx="0" cy="0"/>
          <a:chOff x="0" y="0"/>
          <a:chExt cx="0" cy="0"/>
        </a:xfrm>
      </p:grpSpPr>
      <p:sp>
        <p:nvSpPr>
          <p:cNvPr id="248" name="Shape 248"/>
          <p:cNvSpPr>
            <a:spLocks noGrp="1"/>
          </p:cNvSpPr>
          <p:nvPr>
            <p:ph type="body" sz="quarter" idx="1"/>
          </p:nvPr>
        </p:nvSpPr>
        <p:spPr>
          <a:xfrm>
            <a:off x="3311913" y="5137004"/>
            <a:ext cx="5568174" cy="770891"/>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49" name="Shape 249"/>
          <p:cNvSpPr>
            <a:spLocks noGrp="1"/>
          </p:cNvSpPr>
          <p:nvPr>
            <p:ph type="title"/>
          </p:nvPr>
        </p:nvSpPr>
        <p:spPr>
          <a:xfrm>
            <a:off x="4458517" y="4591486"/>
            <a:ext cx="3274967" cy="330201"/>
          </a:xfrm>
          <a:prstGeom prst="rect">
            <a:avLst/>
          </a:prstGeom>
        </p:spPr>
        <p:txBody>
          <a:bodyPr/>
          <a:lstStyle>
            <a:lvl1pPr algn="ctr">
              <a:defRPr sz="1800">
                <a:solidFill>
                  <a:srgbClr val="8B8C8C"/>
                </a:solidFill>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1pPr>
          </a:lstStyle>
          <a:p>
            <a:r>
              <a:rPr dirty="0"/>
              <a:t>Title Text</a:t>
            </a:r>
          </a:p>
        </p:txBody>
      </p:sp>
      <p:sp>
        <p:nvSpPr>
          <p:cNvPr id="250" name="Shape 250"/>
          <p:cNvSpPr>
            <a:spLocks noGrp="1"/>
          </p:cNvSpPr>
          <p:nvPr>
            <p:ph type="pic" sz="quarter" idx="13"/>
          </p:nvPr>
        </p:nvSpPr>
        <p:spPr>
          <a:xfrm>
            <a:off x="1029131" y="1028694"/>
            <a:ext cx="3048390" cy="1111402"/>
          </a:xfrm>
          <a:prstGeom prst="rect">
            <a:avLst/>
          </a:prstGeom>
        </p:spPr>
        <p:txBody>
          <a:bodyPr lIns="91439" tIns="45719" rIns="91439" bIns="45719" anchor="t">
            <a:noAutofit/>
          </a:bodyPr>
          <a:lstStyle/>
          <a:p>
            <a:endParaRPr/>
          </a:p>
        </p:txBody>
      </p:sp>
      <p:sp>
        <p:nvSpPr>
          <p:cNvPr id="251" name="Shape 251"/>
          <p:cNvSpPr>
            <a:spLocks noGrp="1"/>
          </p:cNvSpPr>
          <p:nvPr>
            <p:ph type="pic" sz="quarter" idx="14"/>
          </p:nvPr>
        </p:nvSpPr>
        <p:spPr>
          <a:xfrm>
            <a:off x="4578548" y="1028694"/>
            <a:ext cx="3048001" cy="1112918"/>
          </a:xfrm>
          <a:prstGeom prst="rect">
            <a:avLst/>
          </a:prstGeom>
        </p:spPr>
        <p:txBody>
          <a:bodyPr lIns="91439" tIns="45719" rIns="91439" bIns="45719" anchor="t">
            <a:noAutofit/>
          </a:bodyPr>
          <a:lstStyle/>
          <a:p>
            <a:endParaRPr/>
          </a:p>
        </p:txBody>
      </p:sp>
      <p:sp>
        <p:nvSpPr>
          <p:cNvPr id="252" name="Shape 252"/>
          <p:cNvSpPr>
            <a:spLocks noGrp="1"/>
          </p:cNvSpPr>
          <p:nvPr>
            <p:ph type="pic" sz="quarter" idx="15"/>
          </p:nvPr>
        </p:nvSpPr>
        <p:spPr>
          <a:xfrm>
            <a:off x="8127569" y="1028694"/>
            <a:ext cx="3048516" cy="1111951"/>
          </a:xfrm>
          <a:prstGeom prst="rect">
            <a:avLst/>
          </a:prstGeom>
        </p:spPr>
        <p:txBody>
          <a:bodyPr lIns="91439" tIns="45719" rIns="91439" bIns="45719" anchor="t">
            <a:noAutofit/>
          </a:bodyPr>
          <a:lstStyle/>
          <a:p>
            <a:endParaRPr/>
          </a:p>
        </p:txBody>
      </p:sp>
      <p:sp>
        <p:nvSpPr>
          <p:cNvPr id="253" name="Shape 2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829229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41800" y="1570832"/>
            <a:ext cx="3708400" cy="3708400"/>
          </a:xfrm>
          <a:prstGeom prst="ellipse">
            <a:avLst/>
          </a:prstGeom>
        </p:spPr>
        <p:txBody>
          <a:bodyPr/>
          <a:lstStyle/>
          <a:p>
            <a:endParaRPr lang="en-US"/>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09993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545228" y="1574650"/>
            <a:ext cx="3708400" cy="3708400"/>
          </a:xfrm>
          <a:prstGeom prst="ellipse">
            <a:avLst/>
          </a:prstGeom>
        </p:spPr>
        <p:txBody>
          <a:bodyPr/>
          <a:lstStyle/>
          <a:p>
            <a:endParaRPr lang="en-US"/>
          </a:p>
        </p:txBody>
      </p:sp>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8634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rvices (4) (Timeline)">
    <p:bg>
      <p:bgPr>
        <a:solidFill>
          <a:srgbClr val="222328"/>
        </a:solidFill>
        <a:effectLst/>
      </p:bgPr>
    </p:bg>
    <p:spTree>
      <p:nvGrpSpPr>
        <p:cNvPr id="1" name=""/>
        <p:cNvGrpSpPr/>
        <p:nvPr/>
      </p:nvGrpSpPr>
      <p:grpSpPr>
        <a:xfrm>
          <a:off x="0" y="0"/>
          <a:ext cx="0" cy="0"/>
          <a:chOff x="0" y="0"/>
          <a:chExt cx="0" cy="0"/>
        </a:xfrm>
      </p:grpSpPr>
      <p:sp>
        <p:nvSpPr>
          <p:cNvPr id="260" name="Shape 260"/>
          <p:cNvSpPr>
            <a:spLocks noGrp="1"/>
          </p:cNvSpPr>
          <p:nvPr>
            <p:ph type="pic" idx="13"/>
          </p:nvPr>
        </p:nvSpPr>
        <p:spPr>
          <a:xfrm>
            <a:off x="-24832" y="-36977"/>
            <a:ext cx="12241663" cy="6931953"/>
          </a:xfrm>
          <a:prstGeom prst="rect">
            <a:avLst/>
          </a:prstGeom>
        </p:spPr>
        <p:txBody>
          <a:bodyPr lIns="91439" tIns="45719" rIns="91439" bIns="45719" anchor="t">
            <a:noAutofit/>
          </a:bodyPr>
          <a:lstStyle/>
          <a:p>
            <a:endParaRPr/>
          </a:p>
        </p:txBody>
      </p:sp>
      <p:sp>
        <p:nvSpPr>
          <p:cNvPr id="261" name="Shape 261"/>
          <p:cNvSpPr>
            <a:spLocks noGrp="1"/>
          </p:cNvSpPr>
          <p:nvPr>
            <p:ph type="body" sz="quarter" idx="1"/>
          </p:nvPr>
        </p:nvSpPr>
        <p:spPr>
          <a:xfrm>
            <a:off x="2021444" y="3474170"/>
            <a:ext cx="4818862" cy="1045211"/>
          </a:xfrm>
          <a:prstGeom prst="rect">
            <a:avLst/>
          </a:prstGeom>
        </p:spPr>
        <p:txBody>
          <a:bodyPr>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62" name="Shape 262"/>
          <p:cNvSpPr>
            <a:spLocks noGrp="1"/>
          </p:cNvSpPr>
          <p:nvPr>
            <p:ph type="title"/>
          </p:nvPr>
        </p:nvSpPr>
        <p:spPr>
          <a:xfrm>
            <a:off x="1737894" y="2338620"/>
            <a:ext cx="5089712" cy="895351"/>
          </a:xfrm>
          <a:prstGeom prst="rect">
            <a:avLst/>
          </a:prstGeom>
        </p:spPr>
        <p:txBody>
          <a:bodyPr/>
          <a:lstStyle>
            <a:lvl1pPr algn="r">
              <a:defRPr>
                <a:solidFill>
                  <a:srgbClr val="FFFFFF"/>
                </a:solidFill>
              </a:defRPr>
            </a:lvl1pPr>
          </a:lstStyle>
          <a:p>
            <a:r>
              <a:rPr dirty="0"/>
              <a:t>Title Text</a:t>
            </a:r>
          </a:p>
        </p:txBody>
      </p:sp>
      <p:sp>
        <p:nvSpPr>
          <p:cNvPr id="263" name="Shape 2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22669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Gallery (1)">
    <p:bg>
      <p:bgPr>
        <a:solidFill>
          <a:srgbClr val="222328"/>
        </a:solidFill>
        <a:effectLst/>
      </p:bgPr>
    </p:bg>
    <p:spTree>
      <p:nvGrpSpPr>
        <p:cNvPr id="1" name=""/>
        <p:cNvGrpSpPr/>
        <p:nvPr/>
      </p:nvGrpSpPr>
      <p:grpSpPr>
        <a:xfrm>
          <a:off x="0" y="0"/>
          <a:ext cx="0" cy="0"/>
          <a:chOff x="0" y="0"/>
          <a:chExt cx="0" cy="0"/>
        </a:xfrm>
      </p:grpSpPr>
      <p:sp>
        <p:nvSpPr>
          <p:cNvPr id="270" name="Shape 270"/>
          <p:cNvSpPr>
            <a:spLocks noGrp="1"/>
          </p:cNvSpPr>
          <p:nvPr>
            <p:ph type="body" sz="quarter" idx="1"/>
          </p:nvPr>
        </p:nvSpPr>
        <p:spPr>
          <a:xfrm>
            <a:off x="6397839" y="3818909"/>
            <a:ext cx="4023251" cy="1050531"/>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71" name="Shape 271"/>
          <p:cNvSpPr>
            <a:spLocks noGrp="1"/>
          </p:cNvSpPr>
          <p:nvPr>
            <p:ph type="title"/>
          </p:nvPr>
        </p:nvSpPr>
        <p:spPr>
          <a:xfrm>
            <a:off x="6383675" y="2691977"/>
            <a:ext cx="4023252" cy="895351"/>
          </a:xfrm>
          <a:prstGeom prst="rect">
            <a:avLst/>
          </a:prstGeom>
        </p:spPr>
        <p:txBody>
          <a:bodyPr/>
          <a:lstStyle>
            <a:lvl1pPr>
              <a:defRPr>
                <a:solidFill>
                  <a:srgbClr val="FFFFFF"/>
                </a:solidFill>
              </a:defRPr>
            </a:lvl1pPr>
          </a:lstStyle>
          <a:p>
            <a:r>
              <a:rPr dirty="0"/>
              <a:t>Title Text</a:t>
            </a:r>
          </a:p>
        </p:txBody>
      </p:sp>
      <p:sp>
        <p:nvSpPr>
          <p:cNvPr id="272" name="Shape 272"/>
          <p:cNvSpPr/>
          <p:nvPr/>
        </p:nvSpPr>
        <p:spPr>
          <a:xfrm>
            <a:off x="6429623" y="1628029"/>
            <a:ext cx="698501" cy="699530"/>
          </a:xfrm>
          <a:prstGeom prst="rect">
            <a:avLst/>
          </a:prstGeom>
          <a:ln w="12700">
            <a:solidFill>
              <a:srgbClr val="FFFFFF">
                <a:alpha val="19755"/>
              </a:srgbClr>
            </a:solidFill>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273" name="Shape 273"/>
          <p:cNvSpPr>
            <a:spLocks noGrp="1"/>
          </p:cNvSpPr>
          <p:nvPr>
            <p:ph type="pic" sz="quarter" idx="13"/>
          </p:nvPr>
        </p:nvSpPr>
        <p:spPr>
          <a:xfrm>
            <a:off x="-27286" y="991803"/>
            <a:ext cx="2397920" cy="4874395"/>
          </a:xfrm>
          <a:prstGeom prst="rect">
            <a:avLst/>
          </a:prstGeom>
        </p:spPr>
        <p:txBody>
          <a:bodyPr lIns="91439" tIns="45719" rIns="91439" bIns="45719" anchor="t">
            <a:noAutofit/>
          </a:bodyPr>
          <a:lstStyle/>
          <a:p>
            <a:endParaRPr/>
          </a:p>
        </p:txBody>
      </p:sp>
      <p:sp>
        <p:nvSpPr>
          <p:cNvPr id="274" name="Shape 274"/>
          <p:cNvSpPr>
            <a:spLocks noGrp="1"/>
          </p:cNvSpPr>
          <p:nvPr>
            <p:ph type="pic" sz="quarter" idx="14"/>
          </p:nvPr>
        </p:nvSpPr>
        <p:spPr>
          <a:xfrm>
            <a:off x="2499661" y="991803"/>
            <a:ext cx="2397920" cy="4874395"/>
          </a:xfrm>
          <a:prstGeom prst="rect">
            <a:avLst/>
          </a:prstGeom>
        </p:spPr>
        <p:txBody>
          <a:bodyPr lIns="91439" tIns="45719" rIns="91439" bIns="45719" anchor="t">
            <a:noAutofit/>
          </a:bodyPr>
          <a:lstStyle/>
          <a:p>
            <a:endParaRPr/>
          </a:p>
        </p:txBody>
      </p:sp>
      <p:sp>
        <p:nvSpPr>
          <p:cNvPr id="275" name="Shape 275"/>
          <p:cNvSpPr>
            <a:spLocks noGrp="1"/>
          </p:cNvSpPr>
          <p:nvPr>
            <p:ph type="sldNum" sz="quarter" idx="2"/>
          </p:nvPr>
        </p:nvSpPr>
        <p:spPr>
          <a:xfrm>
            <a:off x="6657165" y="1812694"/>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96598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Gallery (2)">
    <p:spTree>
      <p:nvGrpSpPr>
        <p:cNvPr id="1" name=""/>
        <p:cNvGrpSpPr/>
        <p:nvPr/>
      </p:nvGrpSpPr>
      <p:grpSpPr>
        <a:xfrm>
          <a:off x="0" y="0"/>
          <a:ext cx="0" cy="0"/>
          <a:chOff x="0" y="0"/>
          <a:chExt cx="0" cy="0"/>
        </a:xfrm>
      </p:grpSpPr>
      <p:sp>
        <p:nvSpPr>
          <p:cNvPr id="282" name="Shape 282"/>
          <p:cNvSpPr>
            <a:spLocks noGrp="1"/>
          </p:cNvSpPr>
          <p:nvPr>
            <p:ph type="pic" sz="quarter" idx="13"/>
          </p:nvPr>
        </p:nvSpPr>
        <p:spPr>
          <a:xfrm>
            <a:off x="3493032" y="857149"/>
            <a:ext cx="2540001" cy="2540001"/>
          </a:xfrm>
          <a:prstGeom prst="rect">
            <a:avLst/>
          </a:prstGeom>
        </p:spPr>
        <p:txBody>
          <a:bodyPr lIns="91439" tIns="45719" rIns="91439" bIns="45719" anchor="t">
            <a:noAutofit/>
          </a:bodyPr>
          <a:lstStyle/>
          <a:p>
            <a:endParaRPr/>
          </a:p>
        </p:txBody>
      </p:sp>
      <p:sp>
        <p:nvSpPr>
          <p:cNvPr id="283" name="Shape 283"/>
          <p:cNvSpPr>
            <a:spLocks noGrp="1"/>
          </p:cNvSpPr>
          <p:nvPr>
            <p:ph type="pic" sz="quarter" idx="14"/>
          </p:nvPr>
        </p:nvSpPr>
        <p:spPr>
          <a:xfrm>
            <a:off x="6096543" y="3460851"/>
            <a:ext cx="2540001" cy="2540001"/>
          </a:xfrm>
          <a:prstGeom prst="rect">
            <a:avLst/>
          </a:prstGeom>
        </p:spPr>
        <p:txBody>
          <a:bodyPr lIns="91439" tIns="45719" rIns="91439" bIns="45719" anchor="t">
            <a:noAutofit/>
          </a:bodyPr>
          <a:lstStyle/>
          <a:p>
            <a:endParaRPr/>
          </a:p>
        </p:txBody>
      </p:sp>
      <p:sp>
        <p:nvSpPr>
          <p:cNvPr id="284" name="Shape 284"/>
          <p:cNvSpPr>
            <a:spLocks noGrp="1"/>
          </p:cNvSpPr>
          <p:nvPr>
            <p:ph type="pic" sz="quarter" idx="15"/>
          </p:nvPr>
        </p:nvSpPr>
        <p:spPr>
          <a:xfrm>
            <a:off x="8698830" y="3460851"/>
            <a:ext cx="3517053" cy="2540001"/>
          </a:xfrm>
          <a:prstGeom prst="rect">
            <a:avLst/>
          </a:prstGeom>
        </p:spPr>
        <p:txBody>
          <a:bodyPr lIns="91439" tIns="45719" rIns="91439" bIns="45719" anchor="t">
            <a:noAutofit/>
          </a:bodyPr>
          <a:lstStyle/>
          <a:p>
            <a:endParaRPr/>
          </a:p>
        </p:txBody>
      </p:sp>
      <p:sp>
        <p:nvSpPr>
          <p:cNvPr id="285" name="Shape 285"/>
          <p:cNvSpPr>
            <a:spLocks noGrp="1"/>
          </p:cNvSpPr>
          <p:nvPr>
            <p:ph type="pic" sz="quarter" idx="16"/>
          </p:nvPr>
        </p:nvSpPr>
        <p:spPr>
          <a:xfrm>
            <a:off x="1822" y="857149"/>
            <a:ext cx="3427711" cy="2540001"/>
          </a:xfrm>
          <a:prstGeom prst="rect">
            <a:avLst/>
          </a:prstGeom>
        </p:spPr>
        <p:txBody>
          <a:bodyPr lIns="91439" tIns="45719" rIns="91439" bIns="45719" anchor="t">
            <a:noAutofit/>
          </a:bodyPr>
          <a:lstStyle/>
          <a:p>
            <a:endParaRPr/>
          </a:p>
        </p:txBody>
      </p:sp>
      <p:sp>
        <p:nvSpPr>
          <p:cNvPr id="286" name="Shape 2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91071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Gallery (3)">
    <p:spTree>
      <p:nvGrpSpPr>
        <p:cNvPr id="1" name=""/>
        <p:cNvGrpSpPr/>
        <p:nvPr/>
      </p:nvGrpSpPr>
      <p:grpSpPr>
        <a:xfrm>
          <a:off x="0" y="0"/>
          <a:ext cx="0" cy="0"/>
          <a:chOff x="0" y="0"/>
          <a:chExt cx="0" cy="0"/>
        </a:xfrm>
      </p:grpSpPr>
      <p:sp>
        <p:nvSpPr>
          <p:cNvPr id="293" name="Shape 293"/>
          <p:cNvSpPr>
            <a:spLocks noGrp="1"/>
          </p:cNvSpPr>
          <p:nvPr>
            <p:ph type="body" sz="quarter" idx="1"/>
          </p:nvPr>
        </p:nvSpPr>
        <p:spPr>
          <a:xfrm>
            <a:off x="990805" y="2635403"/>
            <a:ext cx="4155405" cy="1915286"/>
          </a:xfrm>
          <a:prstGeom prst="rect">
            <a:avLst/>
          </a:prstGeom>
        </p:spPr>
        <p:txBody>
          <a:bodyPr numCol="2" spcCol="415540"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94" name="Shape 294"/>
          <p:cNvSpPr>
            <a:spLocks noGrp="1"/>
          </p:cNvSpPr>
          <p:nvPr>
            <p:ph type="title"/>
          </p:nvPr>
        </p:nvSpPr>
        <p:spPr>
          <a:xfrm>
            <a:off x="977692" y="1323634"/>
            <a:ext cx="4033199" cy="895351"/>
          </a:xfrm>
          <a:prstGeom prst="rect">
            <a:avLst/>
          </a:prstGeom>
        </p:spPr>
        <p:txBody>
          <a:bodyPr anchor="t"/>
          <a:lstStyle>
            <a:lvl1pPr>
              <a:lnSpc>
                <a:spcPct val="70000"/>
              </a:lnSpc>
              <a:defRPr/>
            </a:lvl1pPr>
          </a:lstStyle>
          <a:p>
            <a:r>
              <a:rPr dirty="0"/>
              <a:t>Title Text</a:t>
            </a:r>
          </a:p>
        </p:txBody>
      </p:sp>
      <p:sp>
        <p:nvSpPr>
          <p:cNvPr id="295" name="Shape 295"/>
          <p:cNvSpPr/>
          <p:nvPr/>
        </p:nvSpPr>
        <p:spPr>
          <a:xfrm>
            <a:off x="1012967" y="5226298"/>
            <a:ext cx="609732" cy="610630"/>
          </a:xfrm>
          <a:prstGeom prst="rect">
            <a:avLst/>
          </a:prstGeom>
          <a:solidFill>
            <a:srgbClr val="7DA29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296" name="Shape 296"/>
          <p:cNvSpPr>
            <a:spLocks noGrp="1"/>
          </p:cNvSpPr>
          <p:nvPr>
            <p:ph type="sldNum" sz="quarter" idx="2"/>
          </p:nvPr>
        </p:nvSpPr>
        <p:spPr>
          <a:xfrm>
            <a:off x="1196124" y="5366513"/>
            <a:ext cx="375103" cy="379591"/>
          </a:xfrm>
          <a:prstGeom prst="rect">
            <a:avLst/>
          </a:prstGeom>
        </p:spPr>
        <p:txBody>
          <a:bodyPr/>
          <a:lstStyle/>
          <a:p>
            <a:fld id="{86CB4B4D-7CA3-9044-876B-883B54F8677D}" type="slidenum">
              <a:t>‹#›</a:t>
            </a:fld>
            <a:endParaRPr/>
          </a:p>
        </p:txBody>
      </p:sp>
      <p:sp>
        <p:nvSpPr>
          <p:cNvPr id="297" name="Shape 297"/>
          <p:cNvSpPr>
            <a:spLocks noGrp="1"/>
          </p:cNvSpPr>
          <p:nvPr>
            <p:ph type="pic" sz="quarter" idx="13"/>
          </p:nvPr>
        </p:nvSpPr>
        <p:spPr>
          <a:xfrm>
            <a:off x="6577979" y="695"/>
            <a:ext cx="2247305" cy="3365501"/>
          </a:xfrm>
          <a:prstGeom prst="rect">
            <a:avLst/>
          </a:prstGeom>
        </p:spPr>
        <p:txBody>
          <a:bodyPr lIns="91439" tIns="45719" rIns="91439" bIns="45719" anchor="t">
            <a:noAutofit/>
          </a:bodyPr>
          <a:lstStyle/>
          <a:p>
            <a:endParaRPr/>
          </a:p>
        </p:txBody>
      </p:sp>
      <p:sp>
        <p:nvSpPr>
          <p:cNvPr id="298" name="Shape 298"/>
          <p:cNvSpPr>
            <a:spLocks noGrp="1"/>
          </p:cNvSpPr>
          <p:nvPr>
            <p:ph type="pic" sz="quarter" idx="14"/>
          </p:nvPr>
        </p:nvSpPr>
        <p:spPr>
          <a:xfrm>
            <a:off x="6577980" y="3493195"/>
            <a:ext cx="2247305" cy="3365501"/>
          </a:xfrm>
          <a:prstGeom prst="rect">
            <a:avLst/>
          </a:prstGeom>
        </p:spPr>
        <p:txBody>
          <a:bodyPr lIns="91439" tIns="45719" rIns="91439" bIns="45719" anchor="t">
            <a:noAutofit/>
          </a:bodyPr>
          <a:lstStyle/>
          <a:p>
            <a:endParaRPr/>
          </a:p>
        </p:txBody>
      </p:sp>
      <p:sp>
        <p:nvSpPr>
          <p:cNvPr id="299" name="Shape 299"/>
          <p:cNvSpPr>
            <a:spLocks noGrp="1"/>
          </p:cNvSpPr>
          <p:nvPr>
            <p:ph type="pic" sz="quarter" idx="15"/>
          </p:nvPr>
        </p:nvSpPr>
        <p:spPr>
          <a:xfrm>
            <a:off x="8950921" y="1106437"/>
            <a:ext cx="2247305" cy="3365501"/>
          </a:xfrm>
          <a:prstGeom prst="rect">
            <a:avLst/>
          </a:prstGeom>
        </p:spPr>
        <p:txBody>
          <a:bodyPr lIns="91439" tIns="45719" rIns="91439" bIns="45719" anchor="t">
            <a:noAutofit/>
          </a:bodyPr>
          <a:lstStyle/>
          <a:p>
            <a:endParaRPr/>
          </a:p>
        </p:txBody>
      </p:sp>
      <p:sp>
        <p:nvSpPr>
          <p:cNvPr id="300" name="Shape 300"/>
          <p:cNvSpPr>
            <a:spLocks noGrp="1"/>
          </p:cNvSpPr>
          <p:nvPr>
            <p:ph type="pic" sz="quarter" idx="16"/>
          </p:nvPr>
        </p:nvSpPr>
        <p:spPr>
          <a:xfrm>
            <a:off x="8950920" y="4593660"/>
            <a:ext cx="2247306" cy="2274639"/>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714170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Gallery (4)">
    <p:bg>
      <p:bgPr>
        <a:solidFill>
          <a:srgbClr val="222328"/>
        </a:solidFill>
        <a:effectLst/>
      </p:bgPr>
    </p:bg>
    <p:spTree>
      <p:nvGrpSpPr>
        <p:cNvPr id="1" name=""/>
        <p:cNvGrpSpPr/>
        <p:nvPr/>
      </p:nvGrpSpPr>
      <p:grpSpPr>
        <a:xfrm>
          <a:off x="0" y="0"/>
          <a:ext cx="0" cy="0"/>
          <a:chOff x="0" y="0"/>
          <a:chExt cx="0" cy="0"/>
        </a:xfrm>
      </p:grpSpPr>
      <p:sp>
        <p:nvSpPr>
          <p:cNvPr id="307" name="Shape 307"/>
          <p:cNvSpPr>
            <a:spLocks noGrp="1"/>
          </p:cNvSpPr>
          <p:nvPr>
            <p:ph type="pic" sz="quarter" idx="13"/>
          </p:nvPr>
        </p:nvSpPr>
        <p:spPr>
          <a:xfrm>
            <a:off x="880" y="-853"/>
            <a:ext cx="3400574" cy="2604989"/>
          </a:xfrm>
          <a:prstGeom prst="rect">
            <a:avLst/>
          </a:prstGeom>
        </p:spPr>
        <p:txBody>
          <a:bodyPr lIns="91439" tIns="45719" rIns="91439" bIns="45719" anchor="t">
            <a:noAutofit/>
          </a:bodyPr>
          <a:lstStyle/>
          <a:p>
            <a:endParaRPr/>
          </a:p>
        </p:txBody>
      </p:sp>
      <p:sp>
        <p:nvSpPr>
          <p:cNvPr id="308" name="Shape 308"/>
          <p:cNvSpPr>
            <a:spLocks noGrp="1"/>
          </p:cNvSpPr>
          <p:nvPr>
            <p:ph type="pic" sz="quarter" idx="14"/>
          </p:nvPr>
        </p:nvSpPr>
        <p:spPr>
          <a:xfrm>
            <a:off x="880" y="2604239"/>
            <a:ext cx="3400573" cy="2092730"/>
          </a:xfrm>
          <a:prstGeom prst="rect">
            <a:avLst/>
          </a:prstGeom>
        </p:spPr>
        <p:txBody>
          <a:bodyPr lIns="91439" tIns="45719" rIns="91439" bIns="45719" anchor="t">
            <a:noAutofit/>
          </a:bodyPr>
          <a:lstStyle/>
          <a:p>
            <a:endParaRPr/>
          </a:p>
        </p:txBody>
      </p:sp>
      <p:sp>
        <p:nvSpPr>
          <p:cNvPr id="309" name="Shape 309"/>
          <p:cNvSpPr>
            <a:spLocks noGrp="1"/>
          </p:cNvSpPr>
          <p:nvPr>
            <p:ph type="pic" sz="quarter" idx="15"/>
          </p:nvPr>
        </p:nvSpPr>
        <p:spPr>
          <a:xfrm>
            <a:off x="3399584" y="-4020"/>
            <a:ext cx="3400574" cy="4701339"/>
          </a:xfrm>
          <a:prstGeom prst="rect">
            <a:avLst/>
          </a:prstGeom>
        </p:spPr>
        <p:txBody>
          <a:bodyPr lIns="91439" tIns="45719" rIns="91439" bIns="45719" anchor="t">
            <a:noAutofit/>
          </a:bodyPr>
          <a:lstStyle/>
          <a:p>
            <a:endParaRPr/>
          </a:p>
        </p:txBody>
      </p:sp>
      <p:sp>
        <p:nvSpPr>
          <p:cNvPr id="310" name="Shape 310"/>
          <p:cNvSpPr>
            <a:spLocks noGrp="1"/>
          </p:cNvSpPr>
          <p:nvPr>
            <p:ph type="pic" sz="quarter" idx="16"/>
          </p:nvPr>
        </p:nvSpPr>
        <p:spPr>
          <a:xfrm>
            <a:off x="880" y="4693210"/>
            <a:ext cx="6799415" cy="2175866"/>
          </a:xfrm>
          <a:prstGeom prst="rect">
            <a:avLst/>
          </a:prstGeom>
        </p:spPr>
        <p:txBody>
          <a:bodyPr lIns="91439" tIns="45719" rIns="91439" bIns="45719" anchor="t">
            <a:noAutofit/>
          </a:bodyPr>
          <a:lstStyle/>
          <a:p>
            <a:endParaRPr/>
          </a:p>
        </p:txBody>
      </p:sp>
      <p:sp>
        <p:nvSpPr>
          <p:cNvPr id="311" name="Shape 311"/>
          <p:cNvSpPr>
            <a:spLocks noGrp="1"/>
          </p:cNvSpPr>
          <p:nvPr>
            <p:ph type="pic" sz="half" idx="17"/>
          </p:nvPr>
        </p:nvSpPr>
        <p:spPr>
          <a:xfrm>
            <a:off x="6801371" y="3156640"/>
            <a:ext cx="5416551" cy="3727068"/>
          </a:xfrm>
          <a:prstGeom prst="rect">
            <a:avLst/>
          </a:prstGeom>
        </p:spPr>
        <p:txBody>
          <a:bodyPr lIns="91439" tIns="45719" rIns="91439" bIns="45719" anchor="t">
            <a:noAutofit/>
          </a:bodyPr>
          <a:lstStyle/>
          <a:p>
            <a:endParaRPr/>
          </a:p>
        </p:txBody>
      </p:sp>
      <p:sp>
        <p:nvSpPr>
          <p:cNvPr id="312" name="Shape 31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2720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Gallery (5)">
    <p:bg>
      <p:bgPr>
        <a:solidFill>
          <a:srgbClr val="222328"/>
        </a:solidFill>
        <a:effectLst/>
      </p:bgPr>
    </p:bg>
    <p:spTree>
      <p:nvGrpSpPr>
        <p:cNvPr id="1" name=""/>
        <p:cNvGrpSpPr/>
        <p:nvPr/>
      </p:nvGrpSpPr>
      <p:grpSpPr>
        <a:xfrm>
          <a:off x="0" y="0"/>
          <a:ext cx="0" cy="0"/>
          <a:chOff x="0" y="0"/>
          <a:chExt cx="0" cy="0"/>
        </a:xfrm>
      </p:grpSpPr>
      <p:sp>
        <p:nvSpPr>
          <p:cNvPr id="319" name="Shape 319"/>
          <p:cNvSpPr>
            <a:spLocks noGrp="1"/>
          </p:cNvSpPr>
          <p:nvPr>
            <p:ph type="title"/>
          </p:nvPr>
        </p:nvSpPr>
        <p:spPr>
          <a:xfrm>
            <a:off x="962879" y="1323634"/>
            <a:ext cx="3717471" cy="895351"/>
          </a:xfrm>
          <a:prstGeom prst="rect">
            <a:avLst/>
          </a:prstGeom>
        </p:spPr>
        <p:txBody>
          <a:bodyPr/>
          <a:lstStyle>
            <a:lvl1pPr>
              <a:defRPr>
                <a:solidFill>
                  <a:srgbClr val="FFFFFF"/>
                </a:solidFill>
              </a:defRPr>
            </a:lvl1pPr>
          </a:lstStyle>
          <a:p>
            <a:r>
              <a:rPr dirty="0"/>
              <a:t>Title Text</a:t>
            </a:r>
          </a:p>
        </p:txBody>
      </p:sp>
      <p:sp>
        <p:nvSpPr>
          <p:cNvPr id="320" name="Shape 320"/>
          <p:cNvSpPr>
            <a:spLocks noGrp="1"/>
          </p:cNvSpPr>
          <p:nvPr>
            <p:ph type="body" sz="quarter" idx="1"/>
          </p:nvPr>
        </p:nvSpPr>
        <p:spPr>
          <a:xfrm>
            <a:off x="977720" y="2634983"/>
            <a:ext cx="4106449" cy="1899151"/>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21" name="Shape 321"/>
          <p:cNvSpPr>
            <a:spLocks noGrp="1"/>
          </p:cNvSpPr>
          <p:nvPr>
            <p:ph type="pic" sz="quarter" idx="13"/>
          </p:nvPr>
        </p:nvSpPr>
        <p:spPr>
          <a:xfrm>
            <a:off x="9132682" y="-853"/>
            <a:ext cx="3071857" cy="2368830"/>
          </a:xfrm>
          <a:prstGeom prst="rect">
            <a:avLst/>
          </a:prstGeom>
        </p:spPr>
        <p:txBody>
          <a:bodyPr lIns="91439" tIns="45719" rIns="91439" bIns="45719" anchor="t">
            <a:noAutofit/>
          </a:bodyPr>
          <a:lstStyle/>
          <a:p>
            <a:endParaRPr/>
          </a:p>
        </p:txBody>
      </p:sp>
      <p:sp>
        <p:nvSpPr>
          <p:cNvPr id="322" name="Shape 322"/>
          <p:cNvSpPr>
            <a:spLocks noGrp="1"/>
          </p:cNvSpPr>
          <p:nvPr>
            <p:ph type="pic" sz="quarter" idx="14"/>
          </p:nvPr>
        </p:nvSpPr>
        <p:spPr>
          <a:xfrm>
            <a:off x="6415027" y="2396"/>
            <a:ext cx="2719983" cy="4804560"/>
          </a:xfrm>
          <a:prstGeom prst="rect">
            <a:avLst/>
          </a:prstGeom>
        </p:spPr>
        <p:txBody>
          <a:bodyPr lIns="91439" tIns="45719" rIns="91439" bIns="45719" anchor="t">
            <a:noAutofit/>
          </a:bodyPr>
          <a:lstStyle/>
          <a:p>
            <a:endParaRPr/>
          </a:p>
        </p:txBody>
      </p:sp>
      <p:sp>
        <p:nvSpPr>
          <p:cNvPr id="323" name="Shape 323"/>
          <p:cNvSpPr>
            <a:spLocks noGrp="1"/>
          </p:cNvSpPr>
          <p:nvPr>
            <p:ph type="pic" sz="quarter" idx="15"/>
          </p:nvPr>
        </p:nvSpPr>
        <p:spPr>
          <a:xfrm>
            <a:off x="9134772" y="2363472"/>
            <a:ext cx="3093886" cy="2442155"/>
          </a:xfrm>
          <a:prstGeom prst="rect">
            <a:avLst/>
          </a:prstGeom>
        </p:spPr>
        <p:txBody>
          <a:bodyPr lIns="91439" tIns="45719" rIns="91439" bIns="45719" anchor="t">
            <a:noAutofit/>
          </a:bodyPr>
          <a:lstStyle/>
          <a:p>
            <a:endParaRPr/>
          </a:p>
        </p:txBody>
      </p:sp>
      <p:sp>
        <p:nvSpPr>
          <p:cNvPr id="324" name="Shape 324"/>
          <p:cNvSpPr>
            <a:spLocks noGrp="1"/>
          </p:cNvSpPr>
          <p:nvPr>
            <p:ph type="pic" sz="quarter" idx="16"/>
          </p:nvPr>
        </p:nvSpPr>
        <p:spPr>
          <a:xfrm>
            <a:off x="6413485" y="4806816"/>
            <a:ext cx="2724295" cy="2067157"/>
          </a:xfrm>
          <a:prstGeom prst="rect">
            <a:avLst/>
          </a:prstGeom>
        </p:spPr>
        <p:txBody>
          <a:bodyPr lIns="91439" tIns="45719" rIns="91439" bIns="45719" anchor="t">
            <a:noAutofit/>
          </a:bodyPr>
          <a:lstStyle/>
          <a:p>
            <a:endParaRPr/>
          </a:p>
        </p:txBody>
      </p:sp>
      <p:sp>
        <p:nvSpPr>
          <p:cNvPr id="325" name="Shape 325"/>
          <p:cNvSpPr>
            <a:spLocks noGrp="1"/>
          </p:cNvSpPr>
          <p:nvPr>
            <p:ph type="pic" sz="quarter" idx="17"/>
          </p:nvPr>
        </p:nvSpPr>
        <p:spPr>
          <a:xfrm>
            <a:off x="9132682" y="4806816"/>
            <a:ext cx="3068249" cy="2067157"/>
          </a:xfrm>
          <a:prstGeom prst="rect">
            <a:avLst/>
          </a:prstGeom>
        </p:spPr>
        <p:txBody>
          <a:bodyPr lIns="91439" tIns="45719" rIns="91439" bIns="45719" anchor="t">
            <a:noAutofit/>
          </a:bodyPr>
          <a:lstStyle/>
          <a:p>
            <a:endParaRPr/>
          </a:p>
        </p:txBody>
      </p:sp>
      <p:sp>
        <p:nvSpPr>
          <p:cNvPr id="326" name="Shape 326"/>
          <p:cNvSpPr/>
          <p:nvPr/>
        </p:nvSpPr>
        <p:spPr>
          <a:xfrm>
            <a:off x="1019759" y="5219802"/>
            <a:ext cx="609732" cy="610631"/>
          </a:xfrm>
          <a:prstGeom prst="rect">
            <a:avLst/>
          </a:prstGeom>
          <a:ln w="12700">
            <a:solidFill>
              <a:srgbClr val="FFFFFF">
                <a:alpha val="20000"/>
              </a:srgbClr>
            </a:solidFill>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327" name="Shape 327"/>
          <p:cNvSpPr>
            <a:spLocks noGrp="1"/>
          </p:cNvSpPr>
          <p:nvPr>
            <p:ph type="sldNum" sz="quarter" idx="2"/>
          </p:nvPr>
        </p:nvSpPr>
        <p:spPr>
          <a:xfrm>
            <a:off x="1202916" y="5360017"/>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26197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Gallery (6)">
    <p:spTree>
      <p:nvGrpSpPr>
        <p:cNvPr id="1" name=""/>
        <p:cNvGrpSpPr/>
        <p:nvPr/>
      </p:nvGrpSpPr>
      <p:grpSpPr>
        <a:xfrm>
          <a:off x="0" y="0"/>
          <a:ext cx="0" cy="0"/>
          <a:chOff x="0" y="0"/>
          <a:chExt cx="0" cy="0"/>
        </a:xfrm>
      </p:grpSpPr>
      <p:sp>
        <p:nvSpPr>
          <p:cNvPr id="334" name="Shape 334"/>
          <p:cNvSpPr>
            <a:spLocks noGrp="1"/>
          </p:cNvSpPr>
          <p:nvPr>
            <p:ph type="pic" sz="quarter" idx="13"/>
          </p:nvPr>
        </p:nvSpPr>
        <p:spPr>
          <a:xfrm>
            <a:off x="1014343" y="1015553"/>
            <a:ext cx="3268317" cy="2350122"/>
          </a:xfrm>
          <a:prstGeom prst="rect">
            <a:avLst/>
          </a:prstGeom>
        </p:spPr>
        <p:txBody>
          <a:bodyPr lIns="91439" tIns="45719" rIns="91439" bIns="45719" anchor="t">
            <a:noAutofit/>
          </a:bodyPr>
          <a:lstStyle/>
          <a:p>
            <a:endParaRPr/>
          </a:p>
        </p:txBody>
      </p:sp>
      <p:sp>
        <p:nvSpPr>
          <p:cNvPr id="335" name="Shape 335"/>
          <p:cNvSpPr>
            <a:spLocks noGrp="1"/>
          </p:cNvSpPr>
          <p:nvPr>
            <p:ph type="pic" sz="quarter" idx="14"/>
          </p:nvPr>
        </p:nvSpPr>
        <p:spPr>
          <a:xfrm>
            <a:off x="1012701" y="3486857"/>
            <a:ext cx="3271960" cy="2352259"/>
          </a:xfrm>
          <a:prstGeom prst="rect">
            <a:avLst/>
          </a:prstGeom>
        </p:spPr>
        <p:txBody>
          <a:bodyPr lIns="91439" tIns="45719" rIns="91439" bIns="45719" anchor="t">
            <a:noAutofit/>
          </a:bodyPr>
          <a:lstStyle/>
          <a:p>
            <a:endParaRPr/>
          </a:p>
        </p:txBody>
      </p:sp>
      <p:sp>
        <p:nvSpPr>
          <p:cNvPr id="336" name="Shape 336"/>
          <p:cNvSpPr>
            <a:spLocks noGrp="1"/>
          </p:cNvSpPr>
          <p:nvPr>
            <p:ph type="pic" sz="quarter" idx="15"/>
          </p:nvPr>
        </p:nvSpPr>
        <p:spPr>
          <a:xfrm>
            <a:off x="4400441" y="1016776"/>
            <a:ext cx="2297014" cy="4824449"/>
          </a:xfrm>
          <a:prstGeom prst="rect">
            <a:avLst/>
          </a:prstGeom>
        </p:spPr>
        <p:txBody>
          <a:bodyPr lIns="91439" tIns="45719" rIns="91439" bIns="45719" anchor="t">
            <a:noAutofit/>
          </a:bodyPr>
          <a:lstStyle/>
          <a:p>
            <a:endParaRPr/>
          </a:p>
        </p:txBody>
      </p:sp>
      <p:sp>
        <p:nvSpPr>
          <p:cNvPr id="337" name="Shape 3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43347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ic 3">
    <p:spTree>
      <p:nvGrpSpPr>
        <p:cNvPr id="1" name=""/>
        <p:cNvGrpSpPr/>
        <p:nvPr/>
      </p:nvGrpSpPr>
      <p:grpSpPr>
        <a:xfrm>
          <a:off x="0" y="0"/>
          <a:ext cx="0" cy="0"/>
          <a:chOff x="0" y="0"/>
          <a:chExt cx="0" cy="0"/>
        </a:xfrm>
      </p:grpSpPr>
      <p:sp>
        <p:nvSpPr>
          <p:cNvPr id="31" name="Shape 31"/>
          <p:cNvSpPr>
            <a:spLocks noGrp="1"/>
          </p:cNvSpPr>
          <p:nvPr>
            <p:ph type="title"/>
          </p:nvPr>
        </p:nvSpPr>
        <p:spPr>
          <a:xfrm>
            <a:off x="977692" y="1836296"/>
            <a:ext cx="4033199" cy="895351"/>
          </a:xfrm>
          <a:prstGeom prst="rect">
            <a:avLst/>
          </a:prstGeom>
        </p:spPr>
        <p:txBody>
          <a:bodyPr anchor="t"/>
          <a:lstStyle>
            <a:lvl1pPr>
              <a:lnSpc>
                <a:spcPct val="70000"/>
              </a:lnSpc>
              <a:defRPr/>
            </a:lvl1pPr>
          </a:lstStyle>
          <a:p>
            <a:r>
              <a:rPr dirty="0"/>
              <a:t>Title Text</a:t>
            </a:r>
          </a:p>
        </p:txBody>
      </p:sp>
      <p:sp>
        <p:nvSpPr>
          <p:cNvPr id="32" name="Shape 32"/>
          <p:cNvSpPr>
            <a:spLocks noGrp="1"/>
          </p:cNvSpPr>
          <p:nvPr>
            <p:ph type="body" sz="quarter" idx="1"/>
          </p:nvPr>
        </p:nvSpPr>
        <p:spPr>
          <a:xfrm>
            <a:off x="990805" y="3158898"/>
            <a:ext cx="3801054" cy="1862807"/>
          </a:xfrm>
          <a:prstGeom prst="rect">
            <a:avLst/>
          </a:prstGeom>
        </p:spPr>
        <p:txBody>
          <a:bodyPr numCol="2" spcCol="380105"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xfrm>
            <a:off x="1196124" y="5366513"/>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21795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Portfolio (1)">
    <p:spTree>
      <p:nvGrpSpPr>
        <p:cNvPr id="1" name=""/>
        <p:cNvGrpSpPr/>
        <p:nvPr/>
      </p:nvGrpSpPr>
      <p:grpSpPr>
        <a:xfrm>
          <a:off x="0" y="0"/>
          <a:ext cx="0" cy="0"/>
          <a:chOff x="0" y="0"/>
          <a:chExt cx="0" cy="0"/>
        </a:xfrm>
      </p:grpSpPr>
      <p:sp>
        <p:nvSpPr>
          <p:cNvPr id="371" name="Shape 371"/>
          <p:cNvSpPr>
            <a:spLocks noGrp="1"/>
          </p:cNvSpPr>
          <p:nvPr>
            <p:ph type="body" sz="quarter" idx="1"/>
          </p:nvPr>
        </p:nvSpPr>
        <p:spPr>
          <a:xfrm>
            <a:off x="2742455" y="1863820"/>
            <a:ext cx="6707090" cy="774116"/>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72" name="Shape 372"/>
          <p:cNvSpPr>
            <a:spLocks noGrp="1"/>
          </p:cNvSpPr>
          <p:nvPr>
            <p:ph type="title"/>
          </p:nvPr>
        </p:nvSpPr>
        <p:spPr>
          <a:xfrm>
            <a:off x="2800085" y="762745"/>
            <a:ext cx="6591831" cy="895351"/>
          </a:xfrm>
          <a:prstGeom prst="rect">
            <a:avLst/>
          </a:prstGeom>
        </p:spPr>
        <p:txBody>
          <a:bodyPr/>
          <a:lstStyle>
            <a:lvl1pPr algn="ctr">
              <a:defRPr/>
            </a:lvl1pPr>
          </a:lstStyle>
          <a:p>
            <a:r>
              <a:rPr dirty="0"/>
              <a:t>Title Text</a:t>
            </a:r>
          </a:p>
        </p:txBody>
      </p:sp>
      <p:sp>
        <p:nvSpPr>
          <p:cNvPr id="373" name="Shape 373"/>
          <p:cNvSpPr>
            <a:spLocks noGrp="1"/>
          </p:cNvSpPr>
          <p:nvPr>
            <p:ph type="pic" sz="quarter" idx="13"/>
          </p:nvPr>
        </p:nvSpPr>
        <p:spPr>
          <a:xfrm>
            <a:off x="2538710" y="3689396"/>
            <a:ext cx="3494554" cy="2159030"/>
          </a:xfrm>
          <a:prstGeom prst="rect">
            <a:avLst/>
          </a:prstGeom>
        </p:spPr>
        <p:txBody>
          <a:bodyPr lIns="91439" tIns="45719" rIns="91439" bIns="45719" anchor="t">
            <a:noAutofit/>
          </a:bodyPr>
          <a:lstStyle/>
          <a:p>
            <a:endParaRPr/>
          </a:p>
        </p:txBody>
      </p:sp>
      <p:sp>
        <p:nvSpPr>
          <p:cNvPr id="374" name="Shape 374"/>
          <p:cNvSpPr>
            <a:spLocks noGrp="1"/>
          </p:cNvSpPr>
          <p:nvPr>
            <p:ph type="pic" sz="quarter" idx="14"/>
          </p:nvPr>
        </p:nvSpPr>
        <p:spPr>
          <a:xfrm>
            <a:off x="-12974" y="3689396"/>
            <a:ext cx="2430182" cy="2159030"/>
          </a:xfrm>
          <a:prstGeom prst="rect">
            <a:avLst/>
          </a:prstGeom>
        </p:spPr>
        <p:txBody>
          <a:bodyPr lIns="91439" tIns="45719" rIns="91439" bIns="45719" anchor="t">
            <a:noAutofit/>
          </a:bodyPr>
          <a:lstStyle/>
          <a:p>
            <a:endParaRPr/>
          </a:p>
        </p:txBody>
      </p:sp>
      <p:sp>
        <p:nvSpPr>
          <p:cNvPr id="375" name="Shape 375"/>
          <p:cNvSpPr>
            <a:spLocks noGrp="1"/>
          </p:cNvSpPr>
          <p:nvPr>
            <p:ph type="pic" sz="quarter" idx="15"/>
          </p:nvPr>
        </p:nvSpPr>
        <p:spPr>
          <a:xfrm>
            <a:off x="6158806" y="3689396"/>
            <a:ext cx="3494554" cy="2159030"/>
          </a:xfrm>
          <a:prstGeom prst="rect">
            <a:avLst/>
          </a:prstGeom>
        </p:spPr>
        <p:txBody>
          <a:bodyPr lIns="91439" tIns="45719" rIns="91439" bIns="45719" anchor="t">
            <a:noAutofit/>
          </a:bodyPr>
          <a:lstStyle/>
          <a:p>
            <a:endParaRPr/>
          </a:p>
        </p:txBody>
      </p:sp>
      <p:sp>
        <p:nvSpPr>
          <p:cNvPr id="376" name="Shape 376"/>
          <p:cNvSpPr>
            <a:spLocks noGrp="1"/>
          </p:cNvSpPr>
          <p:nvPr>
            <p:ph type="pic" sz="quarter" idx="16"/>
          </p:nvPr>
        </p:nvSpPr>
        <p:spPr>
          <a:xfrm>
            <a:off x="9778900" y="3689396"/>
            <a:ext cx="2430182" cy="2159030"/>
          </a:xfrm>
          <a:prstGeom prst="rect">
            <a:avLst/>
          </a:prstGeom>
        </p:spPr>
        <p:txBody>
          <a:bodyPr lIns="91439" tIns="45719" rIns="91439" bIns="45719" anchor="t">
            <a:noAutofit/>
          </a:bodyPr>
          <a:lstStyle/>
          <a:p>
            <a:endParaRPr/>
          </a:p>
        </p:txBody>
      </p:sp>
      <p:sp>
        <p:nvSpPr>
          <p:cNvPr id="377" name="Shape 3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31881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Portfolio (2)">
    <p:bg>
      <p:bgPr>
        <a:solidFill>
          <a:srgbClr val="222328"/>
        </a:solidFill>
        <a:effectLst/>
      </p:bgPr>
    </p:bg>
    <p:spTree>
      <p:nvGrpSpPr>
        <p:cNvPr id="1" name=""/>
        <p:cNvGrpSpPr/>
        <p:nvPr/>
      </p:nvGrpSpPr>
      <p:grpSpPr>
        <a:xfrm>
          <a:off x="0" y="0"/>
          <a:ext cx="0" cy="0"/>
          <a:chOff x="0" y="0"/>
          <a:chExt cx="0" cy="0"/>
        </a:xfrm>
      </p:grpSpPr>
      <p:sp>
        <p:nvSpPr>
          <p:cNvPr id="384" name="Shape 384"/>
          <p:cNvSpPr>
            <a:spLocks noGrp="1"/>
          </p:cNvSpPr>
          <p:nvPr>
            <p:ph type="pic" sz="half" idx="13"/>
          </p:nvPr>
        </p:nvSpPr>
        <p:spPr>
          <a:xfrm>
            <a:off x="4064000" y="-10046"/>
            <a:ext cx="4064001" cy="6878092"/>
          </a:xfrm>
          <a:prstGeom prst="rect">
            <a:avLst/>
          </a:prstGeom>
        </p:spPr>
        <p:txBody>
          <a:bodyPr lIns="91439" tIns="45719" rIns="91439" bIns="45719" anchor="t">
            <a:noAutofit/>
          </a:bodyPr>
          <a:lstStyle/>
          <a:p>
            <a:endParaRPr/>
          </a:p>
        </p:txBody>
      </p:sp>
      <p:sp>
        <p:nvSpPr>
          <p:cNvPr id="385" name="Shape 385"/>
          <p:cNvSpPr>
            <a:spLocks noGrp="1"/>
          </p:cNvSpPr>
          <p:nvPr>
            <p:ph type="pic" sz="half" idx="14"/>
          </p:nvPr>
        </p:nvSpPr>
        <p:spPr>
          <a:xfrm>
            <a:off x="0" y="-10046"/>
            <a:ext cx="4064000" cy="6878092"/>
          </a:xfrm>
          <a:prstGeom prst="rect">
            <a:avLst/>
          </a:prstGeom>
        </p:spPr>
        <p:txBody>
          <a:bodyPr lIns="91439" tIns="45719" rIns="91439" bIns="45719" anchor="t">
            <a:noAutofit/>
          </a:bodyPr>
          <a:lstStyle/>
          <a:p>
            <a:endParaRPr/>
          </a:p>
        </p:txBody>
      </p:sp>
      <p:sp>
        <p:nvSpPr>
          <p:cNvPr id="386" name="Shape 386"/>
          <p:cNvSpPr>
            <a:spLocks noGrp="1"/>
          </p:cNvSpPr>
          <p:nvPr>
            <p:ph type="pic" sz="half" idx="15"/>
          </p:nvPr>
        </p:nvSpPr>
        <p:spPr>
          <a:xfrm>
            <a:off x="8128155" y="-10046"/>
            <a:ext cx="4064001" cy="6878092"/>
          </a:xfrm>
          <a:prstGeom prst="rect">
            <a:avLst/>
          </a:prstGeom>
        </p:spPr>
        <p:txBody>
          <a:bodyPr lIns="91439" tIns="45719" rIns="91439" bIns="45719" anchor="t">
            <a:noAutofit/>
          </a:bodyPr>
          <a:lstStyle/>
          <a:p>
            <a:endParaRPr/>
          </a:p>
        </p:txBody>
      </p:sp>
      <p:sp>
        <p:nvSpPr>
          <p:cNvPr id="387" name="Shape 3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13727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ortfolio (3)">
    <p:spTree>
      <p:nvGrpSpPr>
        <p:cNvPr id="1" name=""/>
        <p:cNvGrpSpPr/>
        <p:nvPr/>
      </p:nvGrpSpPr>
      <p:grpSpPr>
        <a:xfrm>
          <a:off x="0" y="0"/>
          <a:ext cx="0" cy="0"/>
          <a:chOff x="0" y="0"/>
          <a:chExt cx="0" cy="0"/>
        </a:xfrm>
      </p:grpSpPr>
      <p:sp>
        <p:nvSpPr>
          <p:cNvPr id="394" name="Shape 394"/>
          <p:cNvSpPr>
            <a:spLocks noGrp="1"/>
          </p:cNvSpPr>
          <p:nvPr>
            <p:ph type="pic" sz="quarter" idx="13"/>
          </p:nvPr>
        </p:nvSpPr>
        <p:spPr>
          <a:xfrm>
            <a:off x="1028040" y="1033102"/>
            <a:ext cx="3172634" cy="2471022"/>
          </a:xfrm>
          <a:prstGeom prst="rect">
            <a:avLst/>
          </a:prstGeom>
        </p:spPr>
        <p:txBody>
          <a:bodyPr lIns="91439" tIns="45719" rIns="91439" bIns="45719" anchor="t">
            <a:noAutofit/>
          </a:bodyPr>
          <a:lstStyle/>
          <a:p>
            <a:endParaRPr/>
          </a:p>
        </p:txBody>
      </p:sp>
      <p:sp>
        <p:nvSpPr>
          <p:cNvPr id="395" name="Shape 395"/>
          <p:cNvSpPr>
            <a:spLocks noGrp="1"/>
          </p:cNvSpPr>
          <p:nvPr>
            <p:ph type="pic" sz="quarter" idx="14"/>
          </p:nvPr>
        </p:nvSpPr>
        <p:spPr>
          <a:xfrm>
            <a:off x="4509130" y="1033102"/>
            <a:ext cx="3172634" cy="2471022"/>
          </a:xfrm>
          <a:prstGeom prst="rect">
            <a:avLst/>
          </a:prstGeom>
        </p:spPr>
        <p:txBody>
          <a:bodyPr lIns="91439" tIns="45719" rIns="91439" bIns="45719" anchor="t">
            <a:noAutofit/>
          </a:bodyPr>
          <a:lstStyle/>
          <a:p>
            <a:endParaRPr/>
          </a:p>
        </p:txBody>
      </p:sp>
      <p:sp>
        <p:nvSpPr>
          <p:cNvPr id="396" name="Shape 396"/>
          <p:cNvSpPr>
            <a:spLocks noGrp="1"/>
          </p:cNvSpPr>
          <p:nvPr>
            <p:ph type="pic" sz="quarter" idx="15"/>
          </p:nvPr>
        </p:nvSpPr>
        <p:spPr>
          <a:xfrm>
            <a:off x="7990221" y="1033102"/>
            <a:ext cx="3172634" cy="2471022"/>
          </a:xfrm>
          <a:prstGeom prst="rect">
            <a:avLst/>
          </a:prstGeom>
        </p:spPr>
        <p:txBody>
          <a:bodyPr lIns="91439" tIns="45719" rIns="91439" bIns="45719" anchor="t">
            <a:noAutofit/>
          </a:bodyPr>
          <a:lstStyle/>
          <a:p>
            <a:endParaRPr/>
          </a:p>
        </p:txBody>
      </p:sp>
      <p:sp>
        <p:nvSpPr>
          <p:cNvPr id="397" name="Shape 3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94136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Portfolio (4)">
    <p:spTree>
      <p:nvGrpSpPr>
        <p:cNvPr id="1" name=""/>
        <p:cNvGrpSpPr/>
        <p:nvPr/>
      </p:nvGrpSpPr>
      <p:grpSpPr>
        <a:xfrm>
          <a:off x="0" y="0"/>
          <a:ext cx="0" cy="0"/>
          <a:chOff x="0" y="0"/>
          <a:chExt cx="0" cy="0"/>
        </a:xfrm>
      </p:grpSpPr>
      <p:sp>
        <p:nvSpPr>
          <p:cNvPr id="404" name="Shape 404"/>
          <p:cNvSpPr>
            <a:spLocks noGrp="1"/>
          </p:cNvSpPr>
          <p:nvPr>
            <p:ph type="pic" sz="quarter" idx="13"/>
          </p:nvPr>
        </p:nvSpPr>
        <p:spPr>
          <a:xfrm>
            <a:off x="775" y="1113"/>
            <a:ext cx="3048001" cy="2286001"/>
          </a:xfrm>
          <a:prstGeom prst="rect">
            <a:avLst/>
          </a:prstGeom>
        </p:spPr>
        <p:txBody>
          <a:bodyPr lIns="91439" tIns="45719" rIns="91439" bIns="45719" anchor="t">
            <a:noAutofit/>
          </a:bodyPr>
          <a:lstStyle/>
          <a:p>
            <a:endParaRPr/>
          </a:p>
        </p:txBody>
      </p:sp>
      <p:sp>
        <p:nvSpPr>
          <p:cNvPr id="405" name="Shape 405"/>
          <p:cNvSpPr>
            <a:spLocks noGrp="1"/>
          </p:cNvSpPr>
          <p:nvPr>
            <p:ph type="pic" sz="quarter" idx="14"/>
          </p:nvPr>
        </p:nvSpPr>
        <p:spPr>
          <a:xfrm>
            <a:off x="6096824" y="1113"/>
            <a:ext cx="3048001" cy="2286001"/>
          </a:xfrm>
          <a:prstGeom prst="rect">
            <a:avLst/>
          </a:prstGeom>
        </p:spPr>
        <p:txBody>
          <a:bodyPr lIns="91439" tIns="45719" rIns="91439" bIns="45719" anchor="t">
            <a:noAutofit/>
          </a:bodyPr>
          <a:lstStyle/>
          <a:p>
            <a:endParaRPr/>
          </a:p>
        </p:txBody>
      </p:sp>
      <p:sp>
        <p:nvSpPr>
          <p:cNvPr id="406" name="Shape 406"/>
          <p:cNvSpPr>
            <a:spLocks noGrp="1"/>
          </p:cNvSpPr>
          <p:nvPr>
            <p:ph type="pic" sz="quarter" idx="15"/>
          </p:nvPr>
        </p:nvSpPr>
        <p:spPr>
          <a:xfrm>
            <a:off x="775" y="4573113"/>
            <a:ext cx="3048001" cy="2286001"/>
          </a:xfrm>
          <a:prstGeom prst="rect">
            <a:avLst/>
          </a:prstGeom>
        </p:spPr>
        <p:txBody>
          <a:bodyPr lIns="91439" tIns="45719" rIns="91439" bIns="45719" anchor="t">
            <a:noAutofit/>
          </a:bodyPr>
          <a:lstStyle/>
          <a:p>
            <a:endParaRPr/>
          </a:p>
        </p:txBody>
      </p:sp>
      <p:sp>
        <p:nvSpPr>
          <p:cNvPr id="407" name="Shape 407"/>
          <p:cNvSpPr>
            <a:spLocks noGrp="1"/>
          </p:cNvSpPr>
          <p:nvPr>
            <p:ph type="pic" sz="quarter" idx="16"/>
          </p:nvPr>
        </p:nvSpPr>
        <p:spPr>
          <a:xfrm>
            <a:off x="6096824" y="4573113"/>
            <a:ext cx="3048001" cy="2286001"/>
          </a:xfrm>
          <a:prstGeom prst="rect">
            <a:avLst/>
          </a:prstGeom>
        </p:spPr>
        <p:txBody>
          <a:bodyPr lIns="91439" tIns="45719" rIns="91439" bIns="45719" anchor="t">
            <a:noAutofit/>
          </a:bodyPr>
          <a:lstStyle/>
          <a:p>
            <a:endParaRPr/>
          </a:p>
        </p:txBody>
      </p:sp>
      <p:sp>
        <p:nvSpPr>
          <p:cNvPr id="408" name="Shape 408"/>
          <p:cNvSpPr>
            <a:spLocks noGrp="1"/>
          </p:cNvSpPr>
          <p:nvPr>
            <p:ph type="pic" sz="quarter" idx="17"/>
          </p:nvPr>
        </p:nvSpPr>
        <p:spPr>
          <a:xfrm>
            <a:off x="3048000" y="2286000"/>
            <a:ext cx="3048000" cy="2286000"/>
          </a:xfrm>
          <a:prstGeom prst="rect">
            <a:avLst/>
          </a:prstGeom>
        </p:spPr>
        <p:txBody>
          <a:bodyPr lIns="91439" tIns="45719" rIns="91439" bIns="45719" anchor="t">
            <a:noAutofit/>
          </a:bodyPr>
          <a:lstStyle/>
          <a:p>
            <a:endParaRPr/>
          </a:p>
        </p:txBody>
      </p:sp>
      <p:sp>
        <p:nvSpPr>
          <p:cNvPr id="409" name="Shape 409"/>
          <p:cNvSpPr>
            <a:spLocks noGrp="1"/>
          </p:cNvSpPr>
          <p:nvPr>
            <p:ph type="pic" sz="quarter" idx="18"/>
          </p:nvPr>
        </p:nvSpPr>
        <p:spPr>
          <a:xfrm>
            <a:off x="9145763" y="2286000"/>
            <a:ext cx="3048001" cy="2286000"/>
          </a:xfrm>
          <a:prstGeom prst="rect">
            <a:avLst/>
          </a:prstGeom>
        </p:spPr>
        <p:txBody>
          <a:bodyPr lIns="91439" tIns="45719" rIns="91439" bIns="45719" anchor="t">
            <a:noAutofit/>
          </a:bodyPr>
          <a:lstStyle/>
          <a:p>
            <a:endParaRPr/>
          </a:p>
        </p:txBody>
      </p:sp>
      <p:sp>
        <p:nvSpPr>
          <p:cNvPr id="410" name="Shape 4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76310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ortfolio (5)">
    <p:spTree>
      <p:nvGrpSpPr>
        <p:cNvPr id="1" name=""/>
        <p:cNvGrpSpPr/>
        <p:nvPr/>
      </p:nvGrpSpPr>
      <p:grpSpPr>
        <a:xfrm>
          <a:off x="0" y="0"/>
          <a:ext cx="0" cy="0"/>
          <a:chOff x="0" y="0"/>
          <a:chExt cx="0" cy="0"/>
        </a:xfrm>
      </p:grpSpPr>
      <p:sp>
        <p:nvSpPr>
          <p:cNvPr id="417" name="Shape 417"/>
          <p:cNvSpPr>
            <a:spLocks noGrp="1"/>
          </p:cNvSpPr>
          <p:nvPr>
            <p:ph type="pic" sz="quarter" idx="13"/>
          </p:nvPr>
        </p:nvSpPr>
        <p:spPr>
          <a:xfrm>
            <a:off x="1012517" y="1013852"/>
            <a:ext cx="2830719" cy="4830297"/>
          </a:xfrm>
          <a:prstGeom prst="rect">
            <a:avLst/>
          </a:prstGeom>
        </p:spPr>
        <p:txBody>
          <a:bodyPr lIns="91439" tIns="45719" rIns="91439" bIns="45719" anchor="t">
            <a:noAutofit/>
          </a:bodyPr>
          <a:lstStyle/>
          <a:p>
            <a:endParaRPr/>
          </a:p>
        </p:txBody>
      </p:sp>
      <p:sp>
        <p:nvSpPr>
          <p:cNvPr id="418" name="Shape 418"/>
          <p:cNvSpPr>
            <a:spLocks noGrp="1"/>
          </p:cNvSpPr>
          <p:nvPr>
            <p:ph type="pic" sz="quarter" idx="14"/>
          </p:nvPr>
        </p:nvSpPr>
        <p:spPr>
          <a:xfrm>
            <a:off x="3969053" y="1013852"/>
            <a:ext cx="2349501" cy="2349501"/>
          </a:xfrm>
          <a:prstGeom prst="rect">
            <a:avLst/>
          </a:prstGeom>
        </p:spPr>
        <p:txBody>
          <a:bodyPr lIns="91439" tIns="45719" rIns="91439" bIns="45719" anchor="t">
            <a:noAutofit/>
          </a:bodyPr>
          <a:lstStyle/>
          <a:p>
            <a:endParaRPr/>
          </a:p>
        </p:txBody>
      </p:sp>
      <p:sp>
        <p:nvSpPr>
          <p:cNvPr id="419" name="Shape 419"/>
          <p:cNvSpPr>
            <a:spLocks noGrp="1"/>
          </p:cNvSpPr>
          <p:nvPr>
            <p:ph type="pic" sz="quarter" idx="15"/>
          </p:nvPr>
        </p:nvSpPr>
        <p:spPr>
          <a:xfrm>
            <a:off x="3969053" y="3491895"/>
            <a:ext cx="2349501" cy="2349501"/>
          </a:xfrm>
          <a:prstGeom prst="rect">
            <a:avLst/>
          </a:prstGeom>
        </p:spPr>
        <p:txBody>
          <a:bodyPr lIns="91439" tIns="45719" rIns="91439" bIns="45719" anchor="t">
            <a:noAutofit/>
          </a:bodyPr>
          <a:lstStyle/>
          <a:p>
            <a:endParaRPr/>
          </a:p>
        </p:txBody>
      </p:sp>
      <p:sp>
        <p:nvSpPr>
          <p:cNvPr id="420" name="Shape 420"/>
          <p:cNvSpPr>
            <a:spLocks noGrp="1"/>
          </p:cNvSpPr>
          <p:nvPr>
            <p:ph type="pic" sz="quarter" idx="16"/>
          </p:nvPr>
        </p:nvSpPr>
        <p:spPr>
          <a:xfrm>
            <a:off x="6444370" y="1013852"/>
            <a:ext cx="4727557" cy="2349501"/>
          </a:xfrm>
          <a:prstGeom prst="rect">
            <a:avLst/>
          </a:prstGeom>
        </p:spPr>
        <p:txBody>
          <a:bodyPr lIns="91439" tIns="45719" rIns="91439" bIns="45719" anchor="t">
            <a:noAutofit/>
          </a:bodyPr>
          <a:lstStyle/>
          <a:p>
            <a:endParaRPr/>
          </a:p>
        </p:txBody>
      </p:sp>
      <p:sp>
        <p:nvSpPr>
          <p:cNvPr id="421" name="Shape 4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36159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ortfolio (6)">
    <p:spTree>
      <p:nvGrpSpPr>
        <p:cNvPr id="1" name=""/>
        <p:cNvGrpSpPr/>
        <p:nvPr/>
      </p:nvGrpSpPr>
      <p:grpSpPr>
        <a:xfrm>
          <a:off x="0" y="0"/>
          <a:ext cx="0" cy="0"/>
          <a:chOff x="0" y="0"/>
          <a:chExt cx="0" cy="0"/>
        </a:xfrm>
      </p:grpSpPr>
      <p:sp>
        <p:nvSpPr>
          <p:cNvPr id="428" name="Shape 428"/>
          <p:cNvSpPr>
            <a:spLocks noGrp="1"/>
          </p:cNvSpPr>
          <p:nvPr>
            <p:ph type="pic" sz="quarter" idx="13"/>
          </p:nvPr>
        </p:nvSpPr>
        <p:spPr>
          <a:xfrm>
            <a:off x="6663222" y="3945060"/>
            <a:ext cx="2193034" cy="2193034"/>
          </a:xfrm>
          <a:prstGeom prst="ellipse">
            <a:avLst/>
          </a:prstGeom>
        </p:spPr>
        <p:txBody>
          <a:bodyPr lIns="91439" tIns="45719" rIns="91439" bIns="45719" anchor="t">
            <a:noAutofit/>
          </a:bodyPr>
          <a:lstStyle/>
          <a:p>
            <a:endParaRPr/>
          </a:p>
        </p:txBody>
      </p:sp>
      <p:sp>
        <p:nvSpPr>
          <p:cNvPr id="429" name="Shape 429"/>
          <p:cNvSpPr>
            <a:spLocks noGrp="1"/>
          </p:cNvSpPr>
          <p:nvPr>
            <p:ph type="pic" sz="quarter" idx="14"/>
          </p:nvPr>
        </p:nvSpPr>
        <p:spPr>
          <a:xfrm>
            <a:off x="3044148" y="3302598"/>
            <a:ext cx="2193034" cy="2193034"/>
          </a:xfrm>
          <a:prstGeom prst="ellipse">
            <a:avLst/>
          </a:prstGeom>
        </p:spPr>
        <p:txBody>
          <a:bodyPr lIns="91439" tIns="45719" rIns="91439" bIns="45719" anchor="t">
            <a:noAutofit/>
          </a:bodyPr>
          <a:lstStyle/>
          <a:p>
            <a:endParaRPr/>
          </a:p>
        </p:txBody>
      </p:sp>
      <p:sp>
        <p:nvSpPr>
          <p:cNvPr id="430" name="Shape 430"/>
          <p:cNvSpPr>
            <a:spLocks noGrp="1"/>
          </p:cNvSpPr>
          <p:nvPr>
            <p:ph type="pic" sz="half" idx="15"/>
          </p:nvPr>
        </p:nvSpPr>
        <p:spPr>
          <a:xfrm>
            <a:off x="3999586" y="1006736"/>
            <a:ext cx="4240909" cy="4240909"/>
          </a:xfrm>
          <a:prstGeom prst="ellipse">
            <a:avLst/>
          </a:prstGeom>
        </p:spPr>
        <p:txBody>
          <a:bodyPr lIns="91439" tIns="45719" rIns="91439" bIns="45719" anchor="t">
            <a:noAutofit/>
          </a:bodyPr>
          <a:lstStyle/>
          <a:p>
            <a:endParaRPr/>
          </a:p>
        </p:txBody>
      </p:sp>
      <p:sp>
        <p:nvSpPr>
          <p:cNvPr id="431" name="Shape 431"/>
          <p:cNvSpPr>
            <a:spLocks noGrp="1"/>
          </p:cNvSpPr>
          <p:nvPr>
            <p:ph type="pic" sz="quarter" idx="16"/>
          </p:nvPr>
        </p:nvSpPr>
        <p:spPr>
          <a:xfrm>
            <a:off x="2583985" y="719808"/>
            <a:ext cx="2193034" cy="2193034"/>
          </a:xfrm>
          <a:prstGeom prst="ellipse">
            <a:avLst/>
          </a:prstGeom>
        </p:spPr>
        <p:txBody>
          <a:bodyPr lIns="91439" tIns="45719" rIns="91439" bIns="45719" anchor="t">
            <a:noAutofit/>
          </a:bodyPr>
          <a:lstStyle/>
          <a:p>
            <a:endParaRPr/>
          </a:p>
        </p:txBody>
      </p:sp>
      <p:sp>
        <p:nvSpPr>
          <p:cNvPr id="432" name="Shape 432"/>
          <p:cNvSpPr>
            <a:spLocks noGrp="1"/>
          </p:cNvSpPr>
          <p:nvPr>
            <p:ph type="pic" sz="quarter" idx="17"/>
          </p:nvPr>
        </p:nvSpPr>
        <p:spPr>
          <a:xfrm>
            <a:off x="8071294" y="2030706"/>
            <a:ext cx="2193034" cy="2193034"/>
          </a:xfrm>
          <a:prstGeom prst="ellipse">
            <a:avLst/>
          </a:prstGeom>
        </p:spPr>
        <p:txBody>
          <a:bodyPr lIns="91439" tIns="45719" rIns="91439" bIns="45719" anchor="t">
            <a:noAutofit/>
          </a:bodyPr>
          <a:lstStyle/>
          <a:p>
            <a:endParaRPr/>
          </a:p>
        </p:txBody>
      </p:sp>
      <p:sp>
        <p:nvSpPr>
          <p:cNvPr id="433" name="Shape 4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582294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ortfolio (7)">
    <p:spTree>
      <p:nvGrpSpPr>
        <p:cNvPr id="1" name=""/>
        <p:cNvGrpSpPr/>
        <p:nvPr/>
      </p:nvGrpSpPr>
      <p:grpSpPr>
        <a:xfrm>
          <a:off x="0" y="0"/>
          <a:ext cx="0" cy="0"/>
          <a:chOff x="0" y="0"/>
          <a:chExt cx="0" cy="0"/>
        </a:xfrm>
      </p:grpSpPr>
      <p:sp>
        <p:nvSpPr>
          <p:cNvPr id="440" name="Shape 440"/>
          <p:cNvSpPr>
            <a:spLocks noGrp="1"/>
          </p:cNvSpPr>
          <p:nvPr>
            <p:ph type="body" sz="quarter" idx="1"/>
          </p:nvPr>
        </p:nvSpPr>
        <p:spPr>
          <a:xfrm>
            <a:off x="2275027" y="3239726"/>
            <a:ext cx="3678818" cy="1934350"/>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41" name="Shape 441"/>
          <p:cNvSpPr>
            <a:spLocks noGrp="1"/>
          </p:cNvSpPr>
          <p:nvPr>
            <p:ph type="title"/>
          </p:nvPr>
        </p:nvSpPr>
        <p:spPr>
          <a:xfrm>
            <a:off x="2257240" y="1683925"/>
            <a:ext cx="3760795" cy="895351"/>
          </a:xfrm>
          <a:prstGeom prst="rect">
            <a:avLst/>
          </a:prstGeom>
        </p:spPr>
        <p:txBody>
          <a:bodyPr/>
          <a:lstStyle>
            <a:lvl1pPr>
              <a:defRPr sz="4000"/>
            </a:lvl1pPr>
          </a:lstStyle>
          <a:p>
            <a:r>
              <a:rPr dirty="0"/>
              <a:t>Title Text</a:t>
            </a:r>
          </a:p>
        </p:txBody>
      </p:sp>
      <p:sp>
        <p:nvSpPr>
          <p:cNvPr id="442" name="Shape 442"/>
          <p:cNvSpPr/>
          <p:nvPr/>
        </p:nvSpPr>
        <p:spPr>
          <a:xfrm>
            <a:off x="1032979" y="1867232"/>
            <a:ext cx="609732" cy="610631"/>
          </a:xfrm>
          <a:prstGeom prst="rect">
            <a:avLst/>
          </a:prstGeom>
          <a:solidFill>
            <a:srgbClr val="7DA29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443" name="Shape 443"/>
          <p:cNvSpPr>
            <a:spLocks noGrp="1"/>
          </p:cNvSpPr>
          <p:nvPr>
            <p:ph type="sldNum" sz="quarter" idx="2"/>
          </p:nvPr>
        </p:nvSpPr>
        <p:spPr>
          <a:xfrm>
            <a:off x="1216136" y="2007447"/>
            <a:ext cx="375103" cy="379591"/>
          </a:xfrm>
          <a:prstGeom prst="rect">
            <a:avLst/>
          </a:prstGeom>
        </p:spPr>
        <p:txBody>
          <a:bodyPr/>
          <a:lstStyle/>
          <a:p>
            <a:fld id="{86CB4B4D-7CA3-9044-876B-883B54F8677D}" type="slidenum">
              <a:t>‹#›</a:t>
            </a:fld>
            <a:endParaRPr/>
          </a:p>
        </p:txBody>
      </p:sp>
      <p:sp>
        <p:nvSpPr>
          <p:cNvPr id="444" name="Shape 444"/>
          <p:cNvSpPr>
            <a:spLocks noGrp="1"/>
          </p:cNvSpPr>
          <p:nvPr>
            <p:ph type="pic" sz="half" idx="13"/>
          </p:nvPr>
        </p:nvSpPr>
        <p:spPr>
          <a:xfrm>
            <a:off x="7020515" y="1008814"/>
            <a:ext cx="4154761" cy="4840373"/>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5211564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ortfolio (8)">
    <p:spTree>
      <p:nvGrpSpPr>
        <p:cNvPr id="1" name=""/>
        <p:cNvGrpSpPr/>
        <p:nvPr/>
      </p:nvGrpSpPr>
      <p:grpSpPr>
        <a:xfrm>
          <a:off x="0" y="0"/>
          <a:ext cx="0" cy="0"/>
          <a:chOff x="0" y="0"/>
          <a:chExt cx="0" cy="0"/>
        </a:xfrm>
      </p:grpSpPr>
      <p:sp>
        <p:nvSpPr>
          <p:cNvPr id="451" name="Shape 451"/>
          <p:cNvSpPr>
            <a:spLocks noGrp="1"/>
          </p:cNvSpPr>
          <p:nvPr>
            <p:ph type="pic" idx="13"/>
          </p:nvPr>
        </p:nvSpPr>
        <p:spPr>
          <a:xfrm>
            <a:off x="-36372" y="-17592"/>
            <a:ext cx="12264743" cy="6893184"/>
          </a:xfrm>
          <a:prstGeom prst="rect">
            <a:avLst/>
          </a:prstGeom>
        </p:spPr>
        <p:txBody>
          <a:bodyPr lIns="91439" tIns="45719" rIns="91439" bIns="45719" anchor="t">
            <a:noAutofit/>
          </a:bodyPr>
          <a:lstStyle/>
          <a:p>
            <a:endParaRPr/>
          </a:p>
        </p:txBody>
      </p:sp>
      <p:sp>
        <p:nvSpPr>
          <p:cNvPr id="452" name="Shape 452"/>
          <p:cNvSpPr>
            <a:spLocks noGrp="1"/>
          </p:cNvSpPr>
          <p:nvPr>
            <p:ph type="body" sz="quarter" idx="1"/>
          </p:nvPr>
        </p:nvSpPr>
        <p:spPr>
          <a:xfrm>
            <a:off x="2981470" y="3393526"/>
            <a:ext cx="6229060" cy="768009"/>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53" name="Shape 453"/>
          <p:cNvSpPr>
            <a:spLocks noGrp="1"/>
          </p:cNvSpPr>
          <p:nvPr>
            <p:ph type="title"/>
          </p:nvPr>
        </p:nvSpPr>
        <p:spPr>
          <a:xfrm>
            <a:off x="3683534" y="2569423"/>
            <a:ext cx="4824932" cy="647701"/>
          </a:xfrm>
          <a:prstGeom prst="rect">
            <a:avLst/>
          </a:prstGeom>
        </p:spPr>
        <p:txBody>
          <a:bodyPr/>
          <a:lstStyle>
            <a:lvl1pPr algn="ctr">
              <a:defRPr sz="3500"/>
            </a:lvl1pPr>
          </a:lstStyle>
          <a:p>
            <a:r>
              <a:rPr dirty="0"/>
              <a:t>Title Text</a:t>
            </a:r>
          </a:p>
        </p:txBody>
      </p:sp>
      <p:sp>
        <p:nvSpPr>
          <p:cNvPr id="454" name="Shape 45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98849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ortfolio (9)">
    <p:bg>
      <p:bgPr>
        <a:solidFill>
          <a:srgbClr val="1A1A1B"/>
        </a:solidFill>
        <a:effectLst/>
      </p:bgPr>
    </p:bg>
    <p:spTree>
      <p:nvGrpSpPr>
        <p:cNvPr id="1" name=""/>
        <p:cNvGrpSpPr/>
        <p:nvPr/>
      </p:nvGrpSpPr>
      <p:grpSpPr>
        <a:xfrm>
          <a:off x="0" y="0"/>
          <a:ext cx="0" cy="0"/>
          <a:chOff x="0" y="0"/>
          <a:chExt cx="0" cy="0"/>
        </a:xfrm>
      </p:grpSpPr>
      <p:sp>
        <p:nvSpPr>
          <p:cNvPr id="461" name="Shape 461"/>
          <p:cNvSpPr>
            <a:spLocks noGrp="1"/>
          </p:cNvSpPr>
          <p:nvPr>
            <p:ph type="pic" idx="13"/>
          </p:nvPr>
        </p:nvSpPr>
        <p:spPr>
          <a:xfrm>
            <a:off x="-21232" y="-5787"/>
            <a:ext cx="12234463" cy="5193959"/>
          </a:xfrm>
          <a:prstGeom prst="rect">
            <a:avLst/>
          </a:prstGeom>
        </p:spPr>
        <p:txBody>
          <a:bodyPr lIns="91439" tIns="45719" rIns="91439" bIns="45719" anchor="t">
            <a:noAutofit/>
          </a:bodyPr>
          <a:lstStyle/>
          <a:p>
            <a:endParaRPr/>
          </a:p>
        </p:txBody>
      </p:sp>
      <p:sp>
        <p:nvSpPr>
          <p:cNvPr id="462" name="Shape 462"/>
          <p:cNvSpPr/>
          <p:nvPr/>
        </p:nvSpPr>
        <p:spPr>
          <a:xfrm>
            <a:off x="-25691" y="2689428"/>
            <a:ext cx="12243381" cy="2500988"/>
          </a:xfrm>
          <a:prstGeom prst="rect">
            <a:avLst/>
          </a:prstGeom>
          <a:gradFill>
            <a:gsLst>
              <a:gs pos="0">
                <a:srgbClr val="1A1A1B"/>
              </a:gs>
              <a:gs pos="100000">
                <a:srgbClr val="242424">
                  <a:alpha val="0"/>
                </a:srgbClr>
              </a:gs>
            </a:gsLst>
            <a:path>
              <a:fillToRect l="50000" t="100264" r="50000" b="-264"/>
            </a:path>
          </a:gra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463" name="Shape 463"/>
          <p:cNvSpPr>
            <a:spLocks noGrp="1"/>
          </p:cNvSpPr>
          <p:nvPr>
            <p:ph type="body" sz="quarter" idx="1"/>
          </p:nvPr>
        </p:nvSpPr>
        <p:spPr>
          <a:xfrm>
            <a:off x="2779836" y="3950479"/>
            <a:ext cx="6632329" cy="765692"/>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64" name="Shape 464"/>
          <p:cNvSpPr>
            <a:spLocks noGrp="1"/>
          </p:cNvSpPr>
          <p:nvPr>
            <p:ph type="title"/>
          </p:nvPr>
        </p:nvSpPr>
        <p:spPr>
          <a:xfrm>
            <a:off x="3397817" y="2808520"/>
            <a:ext cx="5396367" cy="895351"/>
          </a:xfrm>
          <a:prstGeom prst="rect">
            <a:avLst/>
          </a:prstGeom>
        </p:spPr>
        <p:txBody>
          <a:bodyPr/>
          <a:lstStyle>
            <a:lvl1pPr algn="ctr">
              <a:defRPr>
                <a:solidFill>
                  <a:srgbClr val="FFFFFF"/>
                </a:solidFill>
              </a:defRPr>
            </a:lvl1pPr>
          </a:lstStyle>
          <a:p>
            <a:r>
              <a:rPr dirty="0"/>
              <a:t>Title Text</a:t>
            </a:r>
          </a:p>
        </p:txBody>
      </p:sp>
      <p:sp>
        <p:nvSpPr>
          <p:cNvPr id="465" name="Shape 46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17745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Reviews (1)">
    <p:spTree>
      <p:nvGrpSpPr>
        <p:cNvPr id="1" name=""/>
        <p:cNvGrpSpPr/>
        <p:nvPr/>
      </p:nvGrpSpPr>
      <p:grpSpPr>
        <a:xfrm>
          <a:off x="0" y="0"/>
          <a:ext cx="0" cy="0"/>
          <a:chOff x="0" y="0"/>
          <a:chExt cx="0" cy="0"/>
        </a:xfrm>
      </p:grpSpPr>
      <p:sp>
        <p:nvSpPr>
          <p:cNvPr id="472" name="Shape 472"/>
          <p:cNvSpPr>
            <a:spLocks noGrp="1"/>
          </p:cNvSpPr>
          <p:nvPr>
            <p:ph type="pic" sz="quarter" idx="13"/>
          </p:nvPr>
        </p:nvSpPr>
        <p:spPr>
          <a:xfrm>
            <a:off x="994591" y="1344781"/>
            <a:ext cx="2929216" cy="1904227"/>
          </a:xfrm>
          <a:prstGeom prst="rect">
            <a:avLst/>
          </a:prstGeom>
        </p:spPr>
        <p:txBody>
          <a:bodyPr lIns="91439" tIns="45719" rIns="91439" bIns="45719" anchor="t">
            <a:noAutofit/>
          </a:bodyPr>
          <a:lstStyle/>
          <a:p>
            <a:endParaRPr/>
          </a:p>
        </p:txBody>
      </p:sp>
      <p:sp>
        <p:nvSpPr>
          <p:cNvPr id="473" name="Shape 473"/>
          <p:cNvSpPr>
            <a:spLocks noGrp="1"/>
          </p:cNvSpPr>
          <p:nvPr>
            <p:ph type="pic" sz="quarter" idx="14"/>
          </p:nvPr>
        </p:nvSpPr>
        <p:spPr>
          <a:xfrm>
            <a:off x="4632080" y="1344781"/>
            <a:ext cx="2929216" cy="1904227"/>
          </a:xfrm>
          <a:prstGeom prst="rect">
            <a:avLst/>
          </a:prstGeom>
        </p:spPr>
        <p:txBody>
          <a:bodyPr lIns="91439" tIns="45719" rIns="91439" bIns="45719" anchor="t">
            <a:noAutofit/>
          </a:bodyPr>
          <a:lstStyle/>
          <a:p>
            <a:endParaRPr/>
          </a:p>
        </p:txBody>
      </p:sp>
      <p:sp>
        <p:nvSpPr>
          <p:cNvPr id="474" name="Shape 474"/>
          <p:cNvSpPr>
            <a:spLocks noGrp="1"/>
          </p:cNvSpPr>
          <p:nvPr>
            <p:ph type="pic" sz="quarter" idx="15"/>
          </p:nvPr>
        </p:nvSpPr>
        <p:spPr>
          <a:xfrm>
            <a:off x="8272162" y="1344781"/>
            <a:ext cx="2929216" cy="1904227"/>
          </a:xfrm>
          <a:prstGeom prst="rect">
            <a:avLst/>
          </a:prstGeom>
        </p:spPr>
        <p:txBody>
          <a:bodyPr lIns="91439" tIns="45719" rIns="91439" bIns="45719" anchor="t">
            <a:noAutofit/>
          </a:bodyPr>
          <a:lstStyle/>
          <a:p>
            <a:endParaRPr/>
          </a:p>
        </p:txBody>
      </p:sp>
      <p:sp>
        <p:nvSpPr>
          <p:cNvPr id="475" name="Shape 47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85140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About it">
    <p:spTree>
      <p:nvGrpSpPr>
        <p:cNvPr id="1" name=""/>
        <p:cNvGrpSpPr/>
        <p:nvPr/>
      </p:nvGrpSpPr>
      <p:grpSpPr>
        <a:xfrm>
          <a:off x="0" y="0"/>
          <a:ext cx="0" cy="0"/>
          <a:chOff x="0" y="0"/>
          <a:chExt cx="0" cy="0"/>
        </a:xfrm>
      </p:grpSpPr>
      <p:sp>
        <p:nvSpPr>
          <p:cNvPr id="40" name="Shape 40"/>
          <p:cNvSpPr>
            <a:spLocks noGrp="1"/>
          </p:cNvSpPr>
          <p:nvPr>
            <p:ph type="body" sz="quarter" idx="1"/>
          </p:nvPr>
        </p:nvSpPr>
        <p:spPr>
          <a:xfrm>
            <a:off x="3201692" y="3199838"/>
            <a:ext cx="7030666" cy="2014126"/>
          </a:xfrm>
          <a:prstGeom prst="rect">
            <a:avLst/>
          </a:prstGeom>
        </p:spPr>
        <p:txBody>
          <a:bodyPr numCol="2" spcCol="703066"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title"/>
          </p:nvPr>
        </p:nvSpPr>
        <p:spPr>
          <a:xfrm>
            <a:off x="3183905" y="1644036"/>
            <a:ext cx="3822403" cy="895351"/>
          </a:xfrm>
          <a:prstGeom prst="rect">
            <a:avLst/>
          </a:prstGeom>
        </p:spPr>
        <p:txBody>
          <a:bodyPr/>
          <a:lstStyle>
            <a:lvl1pPr>
              <a:defRPr/>
            </a:lvl1pPr>
          </a:lstStyle>
          <a:p>
            <a:r>
              <a:rPr dirty="0"/>
              <a:t>Title Text</a:t>
            </a:r>
          </a:p>
        </p:txBody>
      </p:sp>
      <p:sp>
        <p:nvSpPr>
          <p:cNvPr id="42" name="Shape 42"/>
          <p:cNvSpPr/>
          <p:nvPr/>
        </p:nvSpPr>
        <p:spPr>
          <a:xfrm>
            <a:off x="1959643" y="1827344"/>
            <a:ext cx="609732" cy="610631"/>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43" name="Shape 43"/>
          <p:cNvSpPr>
            <a:spLocks noGrp="1"/>
          </p:cNvSpPr>
          <p:nvPr>
            <p:ph type="sldNum" sz="quarter" idx="2"/>
          </p:nvPr>
        </p:nvSpPr>
        <p:spPr>
          <a:xfrm>
            <a:off x="2142800" y="1967559"/>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65596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views (2)">
    <p:spTree>
      <p:nvGrpSpPr>
        <p:cNvPr id="1" name=""/>
        <p:cNvGrpSpPr/>
        <p:nvPr/>
      </p:nvGrpSpPr>
      <p:grpSpPr>
        <a:xfrm>
          <a:off x="0" y="0"/>
          <a:ext cx="0" cy="0"/>
          <a:chOff x="0" y="0"/>
          <a:chExt cx="0" cy="0"/>
        </a:xfrm>
      </p:grpSpPr>
      <p:sp>
        <p:nvSpPr>
          <p:cNvPr id="475" name="Shape 475"/>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1100138" y="1011238"/>
            <a:ext cx="2155825" cy="2156619"/>
          </a:xfrm>
        </p:spPr>
        <p:txBody>
          <a:bodyPr/>
          <a:lstStyle/>
          <a:p>
            <a:endParaRPr lang="en-US"/>
          </a:p>
        </p:txBody>
      </p:sp>
    </p:spTree>
    <p:extLst>
      <p:ext uri="{BB962C8B-B14F-4D97-AF65-F5344CB8AC3E}">
        <p14:creationId xmlns:p14="http://schemas.microsoft.com/office/powerpoint/2010/main" val="17405182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Reviews (4)">
    <p:spTree>
      <p:nvGrpSpPr>
        <p:cNvPr id="1" name=""/>
        <p:cNvGrpSpPr/>
        <p:nvPr/>
      </p:nvGrpSpPr>
      <p:grpSpPr>
        <a:xfrm>
          <a:off x="0" y="0"/>
          <a:ext cx="0" cy="0"/>
          <a:chOff x="0" y="0"/>
          <a:chExt cx="0" cy="0"/>
        </a:xfrm>
      </p:grpSpPr>
      <p:sp>
        <p:nvSpPr>
          <p:cNvPr id="492" name="Shape 492"/>
          <p:cNvSpPr/>
          <p:nvPr/>
        </p:nvSpPr>
        <p:spPr>
          <a:xfrm>
            <a:off x="567" y="-1473"/>
            <a:ext cx="4968579" cy="6860945"/>
          </a:xfrm>
          <a:prstGeom prst="rect">
            <a:avLst/>
          </a:prstGeom>
          <a:solidFill>
            <a:srgbClr val="222328"/>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493" name="Shape 493"/>
          <p:cNvSpPr>
            <a:spLocks noGrp="1"/>
          </p:cNvSpPr>
          <p:nvPr>
            <p:ph type="body" sz="quarter" idx="1"/>
          </p:nvPr>
        </p:nvSpPr>
        <p:spPr>
          <a:xfrm>
            <a:off x="1045130" y="3165878"/>
            <a:ext cx="2834905" cy="2138291"/>
          </a:xfrm>
          <a:prstGeom prst="rect">
            <a:avLst/>
          </a:prstGeom>
        </p:spPr>
        <p:txBody>
          <a:bodyPr anchor="t">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94" name="Shape 494"/>
          <p:cNvSpPr>
            <a:spLocks noGrp="1"/>
          </p:cNvSpPr>
          <p:nvPr>
            <p:ph type="title"/>
          </p:nvPr>
        </p:nvSpPr>
        <p:spPr>
          <a:xfrm>
            <a:off x="1097607" y="1551414"/>
            <a:ext cx="2774498" cy="1206501"/>
          </a:xfrm>
          <a:prstGeom prst="rect">
            <a:avLst/>
          </a:prstGeom>
        </p:spPr>
        <p:txBody>
          <a:bodyPr anchor="t"/>
          <a:lstStyle>
            <a:lvl1pPr algn="r">
              <a:lnSpc>
                <a:spcPct val="70000"/>
              </a:lnSpc>
              <a:defRPr sz="4000">
                <a:solidFill>
                  <a:srgbClr val="FFFFFF"/>
                </a:solidFill>
              </a:defRPr>
            </a:lvl1pPr>
          </a:lstStyle>
          <a:p>
            <a:r>
              <a:rPr dirty="0"/>
              <a:t>Title Text</a:t>
            </a:r>
          </a:p>
        </p:txBody>
      </p:sp>
      <p:sp>
        <p:nvSpPr>
          <p:cNvPr id="495" name="Shape 495"/>
          <p:cNvSpPr>
            <a:spLocks noGrp="1"/>
          </p:cNvSpPr>
          <p:nvPr>
            <p:ph type="pic" sz="quarter" idx="13"/>
          </p:nvPr>
        </p:nvSpPr>
        <p:spPr>
          <a:xfrm>
            <a:off x="6480637" y="1005951"/>
            <a:ext cx="1299261" cy="1299261"/>
          </a:xfrm>
          <a:prstGeom prst="ellipse">
            <a:avLst/>
          </a:prstGeom>
        </p:spPr>
        <p:txBody>
          <a:bodyPr lIns="91439" tIns="45719" rIns="91439" bIns="45719" anchor="t">
            <a:noAutofit/>
          </a:bodyPr>
          <a:lstStyle/>
          <a:p>
            <a:endParaRPr/>
          </a:p>
        </p:txBody>
      </p:sp>
      <p:sp>
        <p:nvSpPr>
          <p:cNvPr id="496" name="Shape 496"/>
          <p:cNvSpPr>
            <a:spLocks noGrp="1"/>
          </p:cNvSpPr>
          <p:nvPr>
            <p:ph type="pic" sz="quarter" idx="14"/>
          </p:nvPr>
        </p:nvSpPr>
        <p:spPr>
          <a:xfrm>
            <a:off x="6480637" y="2797271"/>
            <a:ext cx="1299261" cy="1299261"/>
          </a:xfrm>
          <a:prstGeom prst="ellipse">
            <a:avLst/>
          </a:prstGeom>
        </p:spPr>
        <p:txBody>
          <a:bodyPr lIns="91439" tIns="45719" rIns="91439" bIns="45719" anchor="t">
            <a:noAutofit/>
          </a:bodyPr>
          <a:lstStyle/>
          <a:p>
            <a:endParaRPr/>
          </a:p>
        </p:txBody>
      </p:sp>
      <p:sp>
        <p:nvSpPr>
          <p:cNvPr id="497" name="Shape 497"/>
          <p:cNvSpPr>
            <a:spLocks noGrp="1"/>
          </p:cNvSpPr>
          <p:nvPr>
            <p:ph type="pic" sz="quarter" idx="15"/>
          </p:nvPr>
        </p:nvSpPr>
        <p:spPr>
          <a:xfrm>
            <a:off x="6480637" y="4544142"/>
            <a:ext cx="1299261" cy="1299261"/>
          </a:xfrm>
          <a:prstGeom prst="ellipse">
            <a:avLst/>
          </a:prstGeom>
        </p:spPr>
        <p:txBody>
          <a:bodyPr lIns="91439" tIns="45719" rIns="91439" bIns="45719" anchor="t">
            <a:noAutofit/>
          </a:bodyPr>
          <a:lstStyle/>
          <a:p>
            <a:endParaRPr/>
          </a:p>
        </p:txBody>
      </p:sp>
      <p:sp>
        <p:nvSpPr>
          <p:cNvPr id="498" name="Shape 4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38684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Device (1)">
    <p:spTree>
      <p:nvGrpSpPr>
        <p:cNvPr id="1" name=""/>
        <p:cNvGrpSpPr/>
        <p:nvPr/>
      </p:nvGrpSpPr>
      <p:grpSpPr>
        <a:xfrm>
          <a:off x="0" y="0"/>
          <a:ext cx="0" cy="0"/>
          <a:chOff x="0" y="0"/>
          <a:chExt cx="0" cy="0"/>
        </a:xfrm>
      </p:grpSpPr>
      <p:pic>
        <p:nvPicPr>
          <p:cNvPr id="505" name="Tablet_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7809" y="4883197"/>
            <a:ext cx="3441876" cy="4798094"/>
          </a:xfrm>
          <a:prstGeom prst="rect">
            <a:avLst/>
          </a:prstGeom>
          <a:ln w="12700">
            <a:miter lim="400000"/>
          </a:ln>
        </p:spPr>
      </p:pic>
      <p:sp>
        <p:nvSpPr>
          <p:cNvPr id="506" name="Shape 506"/>
          <p:cNvSpPr>
            <a:spLocks noGrp="1"/>
          </p:cNvSpPr>
          <p:nvPr>
            <p:ph type="pic" sz="quarter" idx="13"/>
          </p:nvPr>
        </p:nvSpPr>
        <p:spPr>
          <a:xfrm>
            <a:off x="7586222" y="5291501"/>
            <a:ext cx="2762121" cy="1597762"/>
          </a:xfrm>
          <a:prstGeom prst="rect">
            <a:avLst/>
          </a:prstGeom>
        </p:spPr>
        <p:txBody>
          <a:bodyPr lIns="91439" tIns="45719" rIns="91439" bIns="45719" anchor="t">
            <a:noAutofit/>
          </a:bodyPr>
          <a:lstStyle/>
          <a:p>
            <a:endParaRPr/>
          </a:p>
        </p:txBody>
      </p:sp>
      <p:pic>
        <p:nvPicPr>
          <p:cNvPr id="507" name="Phone_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51175" y="73176"/>
            <a:ext cx="2256458" cy="4633797"/>
          </a:xfrm>
          <a:prstGeom prst="rect">
            <a:avLst/>
          </a:prstGeom>
          <a:ln w="12700">
            <a:miter lim="400000"/>
          </a:ln>
        </p:spPr>
      </p:pic>
      <p:sp>
        <p:nvSpPr>
          <p:cNvPr id="508" name="Shape 508"/>
          <p:cNvSpPr/>
          <p:nvPr/>
        </p:nvSpPr>
        <p:spPr>
          <a:xfrm>
            <a:off x="-1540622" y="1421689"/>
            <a:ext cx="3460751" cy="1936770"/>
          </a:xfrm>
          <a:prstGeom prst="roundRect">
            <a:avLst>
              <a:gd name="adj" fmla="val 328"/>
            </a:avLst>
          </a:prstGeom>
          <a:solidFill>
            <a:srgbClr val="2E303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509" name="Shape 509"/>
          <p:cNvSpPr>
            <a:spLocks noGrp="1"/>
          </p:cNvSpPr>
          <p:nvPr>
            <p:ph type="pic" sz="quarter" idx="14"/>
          </p:nvPr>
        </p:nvSpPr>
        <p:spPr>
          <a:xfrm>
            <a:off x="-27833" y="1415349"/>
            <a:ext cx="1954312" cy="1949451"/>
          </a:xfrm>
          <a:prstGeom prst="rect">
            <a:avLst/>
          </a:prstGeom>
        </p:spPr>
        <p:txBody>
          <a:bodyPr lIns="91439" tIns="45719" rIns="91439" bIns="45719" anchor="t">
            <a:noAutofit/>
          </a:bodyPr>
          <a:lstStyle/>
          <a:p>
            <a:endParaRPr/>
          </a:p>
        </p:txBody>
      </p:sp>
      <p:pic>
        <p:nvPicPr>
          <p:cNvPr id="510" name="Notebook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32075" y="-1956111"/>
            <a:ext cx="7493001" cy="4309649"/>
          </a:xfrm>
          <a:prstGeom prst="rect">
            <a:avLst/>
          </a:prstGeom>
          <a:ln w="12700">
            <a:miter lim="400000"/>
          </a:ln>
        </p:spPr>
      </p:pic>
      <p:sp>
        <p:nvSpPr>
          <p:cNvPr id="511" name="Shape 511"/>
          <p:cNvSpPr>
            <a:spLocks noGrp="1"/>
          </p:cNvSpPr>
          <p:nvPr>
            <p:ph type="title"/>
          </p:nvPr>
        </p:nvSpPr>
        <p:spPr>
          <a:xfrm>
            <a:off x="3188958" y="2528444"/>
            <a:ext cx="5814086" cy="908586"/>
          </a:xfrm>
          <a:prstGeom prst="rect">
            <a:avLst/>
          </a:prstGeom>
        </p:spPr>
        <p:txBody>
          <a:bodyPr/>
          <a:lstStyle>
            <a:lvl1pPr algn="ctr">
              <a:defRPr sz="4000"/>
            </a:lvl1pPr>
          </a:lstStyle>
          <a:p>
            <a:r>
              <a:rPr dirty="0"/>
              <a:t>Title Text</a:t>
            </a:r>
          </a:p>
        </p:txBody>
      </p:sp>
      <p:sp>
        <p:nvSpPr>
          <p:cNvPr id="512" name="Shape 512"/>
          <p:cNvSpPr>
            <a:spLocks noGrp="1"/>
          </p:cNvSpPr>
          <p:nvPr>
            <p:ph type="body" sz="quarter" idx="1"/>
          </p:nvPr>
        </p:nvSpPr>
        <p:spPr>
          <a:xfrm>
            <a:off x="3070832" y="3516685"/>
            <a:ext cx="6050336" cy="812871"/>
          </a:xfrm>
          <a:prstGeom prst="rect">
            <a:avLst/>
          </a:prstGeom>
        </p:spPr>
        <p:txBody>
          <a:bodyPr anchor="t">
            <a:noAutofit/>
          </a:bodyPr>
          <a:lstStyle>
            <a:lvl1pPr marL="0" indent="0" algn="ctr">
              <a:spcBef>
                <a:spcPts val="0"/>
              </a:spcBef>
              <a:buSzTx/>
              <a:buNone/>
              <a:defRPr>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1pPr>
            <a:lvl2pPr marL="0" indent="114300" algn="ctr">
              <a:spcBef>
                <a:spcPts val="0"/>
              </a:spcBef>
              <a:buSzTx/>
              <a:buNone/>
              <a:defRPr>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2pPr>
            <a:lvl3pPr marL="0" indent="228600" algn="ctr">
              <a:spcBef>
                <a:spcPts val="0"/>
              </a:spcBef>
              <a:buSzTx/>
              <a:buNone/>
              <a:defRPr>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3pPr>
            <a:lvl4pPr marL="0" indent="342900" algn="ctr">
              <a:spcBef>
                <a:spcPts val="0"/>
              </a:spcBef>
              <a:buSzTx/>
              <a:buNone/>
              <a:defRPr>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4pPr>
            <a:lvl5pPr marL="0" indent="457200" algn="ctr">
              <a:spcBef>
                <a:spcPts val="0"/>
              </a:spcBef>
              <a:buSzTx/>
              <a:buNone/>
              <a:defRPr>
                <a:latin typeface="仓耳玄三M W05" panose="02020400000000000000" pitchFamily="18" charset="-122"/>
                <a:ea typeface="仓耳玄三M W05" panose="02020400000000000000" pitchFamily="18" charset="-122"/>
                <a:cs typeface="仓耳玄三M W05" panose="02020400000000000000" pitchFamily="18" charset="-122"/>
                <a:sym typeface="Slabo 13px"/>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13" name="Shape 513"/>
          <p:cNvSpPr/>
          <p:nvPr/>
        </p:nvSpPr>
        <p:spPr>
          <a:xfrm>
            <a:off x="9363563" y="-1637533"/>
            <a:ext cx="5630025" cy="3516534"/>
          </a:xfrm>
          <a:prstGeom prst="roundRect">
            <a:avLst>
              <a:gd name="adj" fmla="val 181"/>
            </a:avLst>
          </a:prstGeom>
          <a:solidFill>
            <a:srgbClr val="2E303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514" name="Shape 514"/>
          <p:cNvSpPr>
            <a:spLocks noGrp="1"/>
          </p:cNvSpPr>
          <p:nvPr>
            <p:ph type="pic" sz="quarter" idx="15"/>
          </p:nvPr>
        </p:nvSpPr>
        <p:spPr>
          <a:xfrm>
            <a:off x="9363562" y="-17787"/>
            <a:ext cx="2836124" cy="1896788"/>
          </a:xfrm>
          <a:prstGeom prst="rect">
            <a:avLst/>
          </a:prstGeom>
        </p:spPr>
        <p:txBody>
          <a:bodyPr lIns="91439" tIns="45719" rIns="91439" bIns="45719" anchor="t">
            <a:noAutofit/>
          </a:bodyPr>
          <a:lstStyle/>
          <a:p>
            <a:endParaRPr/>
          </a:p>
        </p:txBody>
      </p:sp>
      <p:sp>
        <p:nvSpPr>
          <p:cNvPr id="515" name="Shape 5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62957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Mockup (Phone) 1">
    <p:spTree>
      <p:nvGrpSpPr>
        <p:cNvPr id="1" name=""/>
        <p:cNvGrpSpPr/>
        <p:nvPr/>
      </p:nvGrpSpPr>
      <p:grpSpPr>
        <a:xfrm>
          <a:off x="0" y="0"/>
          <a:ext cx="0" cy="0"/>
          <a:chOff x="0" y="0"/>
          <a:chExt cx="0" cy="0"/>
        </a:xfrm>
      </p:grpSpPr>
      <p:sp>
        <p:nvSpPr>
          <p:cNvPr id="522" name="Shape 522"/>
          <p:cNvSpPr/>
          <p:nvPr/>
        </p:nvSpPr>
        <p:spPr>
          <a:xfrm>
            <a:off x="1017410" y="1781309"/>
            <a:ext cx="609732" cy="610630"/>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523" name="Shape 523"/>
          <p:cNvSpPr>
            <a:spLocks noGrp="1"/>
          </p:cNvSpPr>
          <p:nvPr>
            <p:ph type="body" sz="quarter" idx="1"/>
          </p:nvPr>
        </p:nvSpPr>
        <p:spPr>
          <a:xfrm>
            <a:off x="2327513" y="3142732"/>
            <a:ext cx="4541116" cy="1865368"/>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24" name="Shape 524"/>
          <p:cNvSpPr>
            <a:spLocks noGrp="1"/>
          </p:cNvSpPr>
          <p:nvPr>
            <p:ph type="title"/>
          </p:nvPr>
        </p:nvSpPr>
        <p:spPr>
          <a:xfrm>
            <a:off x="2290146" y="1561001"/>
            <a:ext cx="4541116" cy="949646"/>
          </a:xfrm>
          <a:prstGeom prst="rect">
            <a:avLst/>
          </a:prstGeom>
        </p:spPr>
        <p:txBody>
          <a:bodyPr/>
          <a:lstStyle>
            <a:lvl1pPr>
              <a:defRPr/>
            </a:lvl1pPr>
          </a:lstStyle>
          <a:p>
            <a:r>
              <a:rPr dirty="0"/>
              <a:t>Title Text</a:t>
            </a:r>
          </a:p>
        </p:txBody>
      </p:sp>
      <p:sp>
        <p:nvSpPr>
          <p:cNvPr id="525" name="Shape 525"/>
          <p:cNvSpPr>
            <a:spLocks noGrp="1"/>
          </p:cNvSpPr>
          <p:nvPr>
            <p:ph type="sldNum" sz="quarter" idx="2"/>
          </p:nvPr>
        </p:nvSpPr>
        <p:spPr>
          <a:xfrm>
            <a:off x="1200567" y="1921523"/>
            <a:ext cx="375103" cy="379591"/>
          </a:xfrm>
          <a:prstGeom prst="rect">
            <a:avLst/>
          </a:prstGeom>
        </p:spPr>
        <p:txBody>
          <a:bodyPr/>
          <a:lstStyle/>
          <a:p>
            <a:fld id="{86CB4B4D-7CA3-9044-876B-883B54F8677D}" type="slidenum">
              <a:t>‹#›</a:t>
            </a:fld>
            <a:endParaRPr/>
          </a:p>
        </p:txBody>
      </p:sp>
      <p:pic>
        <p:nvPicPr>
          <p:cNvPr id="526" name="Phone_2.png"/>
          <p:cNvPicPr>
            <a:picLocks noChangeAspect="1"/>
          </p:cNvPicPr>
          <p:nvPr/>
        </p:nvPicPr>
        <p:blipFill>
          <a:blip r:embed="rId2"/>
          <a:stretch>
            <a:fillRect/>
          </a:stretch>
        </p:blipFill>
        <p:spPr>
          <a:xfrm>
            <a:off x="8852112" y="1031478"/>
            <a:ext cx="3911601" cy="8032751"/>
          </a:xfrm>
          <a:prstGeom prst="rect">
            <a:avLst/>
          </a:prstGeom>
          <a:ln w="12700">
            <a:miter lim="400000"/>
          </a:ln>
        </p:spPr>
      </p:pic>
      <p:sp>
        <p:nvSpPr>
          <p:cNvPr id="527" name="Shape 527"/>
          <p:cNvSpPr/>
          <p:nvPr/>
        </p:nvSpPr>
        <p:spPr>
          <a:xfrm>
            <a:off x="9112462" y="2012213"/>
            <a:ext cx="3390901" cy="6018528"/>
          </a:xfrm>
          <a:prstGeom prst="roundRect">
            <a:avLst>
              <a:gd name="adj" fmla="val 187"/>
            </a:avLst>
          </a:prstGeom>
          <a:solidFill>
            <a:srgbClr val="2E303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528" name="Shape 528"/>
          <p:cNvSpPr>
            <a:spLocks noGrp="1"/>
          </p:cNvSpPr>
          <p:nvPr>
            <p:ph type="pic" sz="quarter" idx="13"/>
          </p:nvPr>
        </p:nvSpPr>
        <p:spPr>
          <a:xfrm>
            <a:off x="9112462" y="2012213"/>
            <a:ext cx="3088581" cy="487707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9266271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Mockup (Phone) 2">
    <p:spTree>
      <p:nvGrpSpPr>
        <p:cNvPr id="1" name=""/>
        <p:cNvGrpSpPr/>
        <p:nvPr/>
      </p:nvGrpSpPr>
      <p:grpSpPr>
        <a:xfrm>
          <a:off x="0" y="0"/>
          <a:ext cx="0" cy="0"/>
          <a:chOff x="0" y="0"/>
          <a:chExt cx="0" cy="0"/>
        </a:xfrm>
      </p:grpSpPr>
      <p:sp>
        <p:nvSpPr>
          <p:cNvPr id="535" name="Shape 535"/>
          <p:cNvSpPr>
            <a:spLocks noGrp="1"/>
          </p:cNvSpPr>
          <p:nvPr>
            <p:ph type="pic" sz="quarter" idx="13"/>
          </p:nvPr>
        </p:nvSpPr>
        <p:spPr>
          <a:xfrm>
            <a:off x="7283912" y="3968514"/>
            <a:ext cx="1219344" cy="1587501"/>
          </a:xfrm>
          <a:prstGeom prst="rect">
            <a:avLst/>
          </a:prstGeom>
        </p:spPr>
        <p:txBody>
          <a:bodyPr lIns="91439" tIns="45719" rIns="91439" bIns="45719" anchor="t">
            <a:noAutofit/>
          </a:bodyPr>
          <a:lstStyle/>
          <a:p>
            <a:endParaRPr/>
          </a:p>
        </p:txBody>
      </p:sp>
      <p:sp>
        <p:nvSpPr>
          <p:cNvPr id="536" name="Shape 536"/>
          <p:cNvSpPr>
            <a:spLocks noGrp="1"/>
          </p:cNvSpPr>
          <p:nvPr>
            <p:ph type="pic" sz="quarter" idx="14"/>
          </p:nvPr>
        </p:nvSpPr>
        <p:spPr>
          <a:xfrm>
            <a:off x="7292828" y="2317315"/>
            <a:ext cx="1658958" cy="1587501"/>
          </a:xfrm>
          <a:prstGeom prst="rect">
            <a:avLst/>
          </a:prstGeom>
        </p:spPr>
        <p:txBody>
          <a:bodyPr lIns="91439" tIns="45719" rIns="91439" bIns="45719" anchor="t">
            <a:noAutofit/>
          </a:bodyPr>
          <a:lstStyle/>
          <a:p>
            <a:endParaRPr/>
          </a:p>
        </p:txBody>
      </p:sp>
      <p:sp>
        <p:nvSpPr>
          <p:cNvPr id="537" name="Shape 537"/>
          <p:cNvSpPr>
            <a:spLocks noGrp="1"/>
          </p:cNvSpPr>
          <p:nvPr>
            <p:ph type="pic" sz="quarter" idx="15"/>
          </p:nvPr>
        </p:nvSpPr>
        <p:spPr>
          <a:xfrm>
            <a:off x="3212466" y="3142501"/>
            <a:ext cx="1720955" cy="1587501"/>
          </a:xfrm>
          <a:prstGeom prst="rect">
            <a:avLst/>
          </a:prstGeom>
        </p:spPr>
        <p:txBody>
          <a:bodyPr lIns="91439" tIns="45719" rIns="91439" bIns="45719" anchor="t">
            <a:noAutofit/>
          </a:bodyPr>
          <a:lstStyle/>
          <a:p>
            <a:endParaRPr/>
          </a:p>
        </p:txBody>
      </p:sp>
      <p:sp>
        <p:nvSpPr>
          <p:cNvPr id="538" name="Shape 538"/>
          <p:cNvSpPr>
            <a:spLocks noGrp="1"/>
          </p:cNvSpPr>
          <p:nvPr>
            <p:ph type="pic" sz="quarter" idx="16"/>
          </p:nvPr>
        </p:nvSpPr>
        <p:spPr>
          <a:xfrm>
            <a:off x="2420290" y="1492130"/>
            <a:ext cx="2550616" cy="1587501"/>
          </a:xfrm>
          <a:prstGeom prst="rect">
            <a:avLst/>
          </a:prstGeom>
        </p:spPr>
        <p:txBody>
          <a:bodyPr lIns="91439" tIns="45719" rIns="91439" bIns="45719" anchor="t">
            <a:noAutofit/>
          </a:bodyPr>
          <a:lstStyle/>
          <a:p>
            <a:endParaRPr/>
          </a:p>
        </p:txBody>
      </p:sp>
      <p:sp>
        <p:nvSpPr>
          <p:cNvPr id="539" name="Shape 539"/>
          <p:cNvSpPr>
            <a:spLocks noGrp="1"/>
          </p:cNvSpPr>
          <p:nvPr>
            <p:ph type="pic" sz="quarter" idx="17"/>
          </p:nvPr>
        </p:nvSpPr>
        <p:spPr>
          <a:xfrm>
            <a:off x="5040985" y="1546225"/>
            <a:ext cx="2110030" cy="3746500"/>
          </a:xfrm>
          <a:prstGeom prst="rect">
            <a:avLst/>
          </a:prstGeom>
        </p:spPr>
        <p:txBody>
          <a:bodyPr lIns="91439" tIns="45719" rIns="91439" bIns="45719" anchor="t">
            <a:noAutofit/>
          </a:bodyPr>
          <a:lstStyle/>
          <a:p>
            <a:endParaRPr/>
          </a:p>
        </p:txBody>
      </p:sp>
      <p:sp>
        <p:nvSpPr>
          <p:cNvPr id="540" name="Shape 540"/>
          <p:cNvSpPr>
            <a:spLocks noGrp="1"/>
          </p:cNvSpPr>
          <p:nvPr>
            <p:ph type="title"/>
          </p:nvPr>
        </p:nvSpPr>
        <p:spPr>
          <a:xfrm>
            <a:off x="5248246" y="3039978"/>
            <a:ext cx="1695509" cy="790743"/>
          </a:xfrm>
          <a:prstGeom prst="rect">
            <a:avLst/>
          </a:prstGeom>
        </p:spPr>
        <p:txBody>
          <a:bodyPr/>
          <a:lstStyle>
            <a:lvl1pPr algn="ctr">
              <a:defRPr sz="2250">
                <a:solidFill>
                  <a:srgbClr val="FFFFFF"/>
                </a:solidFill>
              </a:defRPr>
            </a:lvl1pPr>
          </a:lstStyle>
          <a:p>
            <a:r>
              <a:rPr dirty="0"/>
              <a:t>Title Text</a:t>
            </a:r>
          </a:p>
        </p:txBody>
      </p:sp>
      <p:sp>
        <p:nvSpPr>
          <p:cNvPr id="541" name="Shape 541"/>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02308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Mockup (Phone) 3">
    <p:spTree>
      <p:nvGrpSpPr>
        <p:cNvPr id="1" name=""/>
        <p:cNvGrpSpPr/>
        <p:nvPr/>
      </p:nvGrpSpPr>
      <p:grpSpPr>
        <a:xfrm>
          <a:off x="0" y="0"/>
          <a:ext cx="0" cy="0"/>
          <a:chOff x="0" y="0"/>
          <a:chExt cx="0" cy="0"/>
        </a:xfrm>
      </p:grpSpPr>
      <p:pic>
        <p:nvPicPr>
          <p:cNvPr id="548" name="Phone_5.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3334" y="804166"/>
            <a:ext cx="2438125" cy="4634187"/>
          </a:xfrm>
          <a:prstGeom prst="rect">
            <a:avLst/>
          </a:prstGeom>
          <a:ln w="12700">
            <a:miter lim="400000"/>
          </a:ln>
        </p:spPr>
      </p:pic>
      <p:sp>
        <p:nvSpPr>
          <p:cNvPr id="549" name="Shape 549"/>
          <p:cNvSpPr>
            <a:spLocks noGrp="1"/>
          </p:cNvSpPr>
          <p:nvPr>
            <p:ph type="pic" sz="quarter" idx="13"/>
          </p:nvPr>
        </p:nvSpPr>
        <p:spPr>
          <a:xfrm>
            <a:off x="9887377" y="1189505"/>
            <a:ext cx="1174777" cy="3924445"/>
          </a:xfrm>
          <a:prstGeom prst="rect">
            <a:avLst/>
          </a:prstGeom>
        </p:spPr>
        <p:txBody>
          <a:bodyPr lIns="91439" tIns="45719" rIns="91439" bIns="45719" anchor="t">
            <a:noAutofit/>
          </a:bodyPr>
          <a:lstStyle/>
          <a:p>
            <a:endParaRPr/>
          </a:p>
        </p:txBody>
      </p:sp>
      <p:sp>
        <p:nvSpPr>
          <p:cNvPr id="550" name="Shape 550"/>
          <p:cNvSpPr>
            <a:spLocks noGrp="1"/>
          </p:cNvSpPr>
          <p:nvPr>
            <p:ph type="body" sz="quarter" idx="1"/>
          </p:nvPr>
        </p:nvSpPr>
        <p:spPr>
          <a:xfrm>
            <a:off x="987978" y="2577152"/>
            <a:ext cx="4330321" cy="1588878"/>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51" name="Shape 551"/>
          <p:cNvSpPr>
            <a:spLocks noGrp="1"/>
          </p:cNvSpPr>
          <p:nvPr>
            <p:ph type="title"/>
          </p:nvPr>
        </p:nvSpPr>
        <p:spPr>
          <a:xfrm>
            <a:off x="968928" y="1229569"/>
            <a:ext cx="4368421" cy="949647"/>
          </a:xfrm>
          <a:prstGeom prst="rect">
            <a:avLst/>
          </a:prstGeom>
        </p:spPr>
        <p:txBody>
          <a:bodyPr/>
          <a:lstStyle>
            <a:lvl1pPr>
              <a:defRPr/>
            </a:lvl1pPr>
          </a:lstStyle>
          <a:p>
            <a:r>
              <a:rPr dirty="0"/>
              <a:t>Title Text</a:t>
            </a:r>
          </a:p>
        </p:txBody>
      </p:sp>
      <p:pic>
        <p:nvPicPr>
          <p:cNvPr id="552" name="Phone_4.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8128" y="978538"/>
            <a:ext cx="2471449" cy="5075297"/>
          </a:xfrm>
          <a:prstGeom prst="rect">
            <a:avLst/>
          </a:prstGeom>
          <a:ln w="12700">
            <a:miter lim="400000"/>
          </a:ln>
        </p:spPr>
      </p:pic>
      <p:sp>
        <p:nvSpPr>
          <p:cNvPr id="553" name="Shape 553"/>
          <p:cNvSpPr>
            <a:spLocks noGrp="1"/>
          </p:cNvSpPr>
          <p:nvPr>
            <p:ph type="pic" sz="quarter" idx="14"/>
          </p:nvPr>
        </p:nvSpPr>
        <p:spPr>
          <a:xfrm>
            <a:off x="7638011" y="1604836"/>
            <a:ext cx="2133601" cy="3797301"/>
          </a:xfrm>
          <a:prstGeom prst="rect">
            <a:avLst/>
          </a:prstGeom>
        </p:spPr>
        <p:txBody>
          <a:bodyPr lIns="91439" tIns="45719" rIns="91439" bIns="45719" anchor="t">
            <a:noAutofit/>
          </a:bodyPr>
          <a:lstStyle/>
          <a:p>
            <a:endParaRPr/>
          </a:p>
        </p:txBody>
      </p:sp>
      <p:sp>
        <p:nvSpPr>
          <p:cNvPr id="554" name="Shape 554"/>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97772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Mockup (Phone) 4">
    <p:spTree>
      <p:nvGrpSpPr>
        <p:cNvPr id="1" name=""/>
        <p:cNvGrpSpPr/>
        <p:nvPr/>
      </p:nvGrpSpPr>
      <p:grpSpPr>
        <a:xfrm>
          <a:off x="0" y="0"/>
          <a:ext cx="0" cy="0"/>
          <a:chOff x="0" y="0"/>
          <a:chExt cx="0" cy="0"/>
        </a:xfrm>
      </p:grpSpPr>
      <p:sp>
        <p:nvSpPr>
          <p:cNvPr id="561" name="Shape 561"/>
          <p:cNvSpPr>
            <a:spLocks noGrp="1"/>
          </p:cNvSpPr>
          <p:nvPr>
            <p:ph type="pic" idx="13"/>
          </p:nvPr>
        </p:nvSpPr>
        <p:spPr>
          <a:xfrm>
            <a:off x="-13038" y="-48485"/>
            <a:ext cx="5041925" cy="6954969"/>
          </a:xfrm>
          <a:prstGeom prst="rect">
            <a:avLst/>
          </a:prstGeom>
        </p:spPr>
        <p:txBody>
          <a:bodyPr lIns="91439" tIns="45719" rIns="91439" bIns="45719" anchor="t">
            <a:noAutofit/>
          </a:bodyPr>
          <a:lstStyle/>
          <a:p>
            <a:endParaRPr/>
          </a:p>
        </p:txBody>
      </p:sp>
      <p:sp>
        <p:nvSpPr>
          <p:cNvPr id="562" name="Shape 562"/>
          <p:cNvSpPr>
            <a:spLocks noGrp="1"/>
          </p:cNvSpPr>
          <p:nvPr>
            <p:ph type="pic" sz="quarter" idx="14"/>
          </p:nvPr>
        </p:nvSpPr>
        <p:spPr>
          <a:xfrm>
            <a:off x="1530984" y="1517650"/>
            <a:ext cx="2133601" cy="3797300"/>
          </a:xfrm>
          <a:prstGeom prst="rect">
            <a:avLst/>
          </a:prstGeom>
        </p:spPr>
        <p:txBody>
          <a:bodyPr lIns="91439" tIns="45719" rIns="91439" bIns="45719" anchor="t">
            <a:noAutofit/>
          </a:bodyPr>
          <a:lstStyle/>
          <a:p>
            <a:endParaRPr/>
          </a:p>
        </p:txBody>
      </p:sp>
      <p:sp>
        <p:nvSpPr>
          <p:cNvPr id="563" name="Shape 563"/>
          <p:cNvSpPr>
            <a:spLocks noGrp="1"/>
          </p:cNvSpPr>
          <p:nvPr>
            <p:ph type="body" sz="quarter" idx="1"/>
          </p:nvPr>
        </p:nvSpPr>
        <p:spPr>
          <a:xfrm>
            <a:off x="6191559" y="3308353"/>
            <a:ext cx="4330321" cy="1588878"/>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64" name="Shape 564"/>
          <p:cNvSpPr>
            <a:spLocks noGrp="1"/>
          </p:cNvSpPr>
          <p:nvPr>
            <p:ph type="title"/>
          </p:nvPr>
        </p:nvSpPr>
        <p:spPr>
          <a:xfrm>
            <a:off x="6172509" y="1960770"/>
            <a:ext cx="4368421" cy="949646"/>
          </a:xfrm>
          <a:prstGeom prst="rect">
            <a:avLst/>
          </a:prstGeom>
        </p:spPr>
        <p:txBody>
          <a:bodyPr/>
          <a:lstStyle>
            <a:lvl1pPr>
              <a:defRPr/>
            </a:lvl1pPr>
          </a:lstStyle>
          <a:p>
            <a:r>
              <a:rPr dirty="0"/>
              <a:t>Title Text</a:t>
            </a:r>
          </a:p>
        </p:txBody>
      </p:sp>
      <p:sp>
        <p:nvSpPr>
          <p:cNvPr id="565" name="Shape 565"/>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15106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Mockup (Phone) 5">
    <p:bg>
      <p:bgPr>
        <a:solidFill>
          <a:srgbClr val="1C1D1D"/>
        </a:solidFill>
        <a:effectLst/>
      </p:bgPr>
    </p:bg>
    <p:spTree>
      <p:nvGrpSpPr>
        <p:cNvPr id="1" name=""/>
        <p:cNvGrpSpPr/>
        <p:nvPr/>
      </p:nvGrpSpPr>
      <p:grpSpPr>
        <a:xfrm>
          <a:off x="0" y="0"/>
          <a:ext cx="0" cy="0"/>
          <a:chOff x="0" y="0"/>
          <a:chExt cx="0" cy="0"/>
        </a:xfrm>
      </p:grpSpPr>
      <p:pic>
        <p:nvPicPr>
          <p:cNvPr id="572" name="Phone_5.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2719" y="3816912"/>
            <a:ext cx="3206563" cy="6094771"/>
          </a:xfrm>
          <a:prstGeom prst="rect">
            <a:avLst/>
          </a:prstGeom>
          <a:ln w="12700">
            <a:miter lim="400000"/>
          </a:ln>
        </p:spPr>
      </p:pic>
      <p:sp>
        <p:nvSpPr>
          <p:cNvPr id="573" name="Shape 573"/>
          <p:cNvSpPr>
            <a:spLocks noGrp="1"/>
          </p:cNvSpPr>
          <p:nvPr>
            <p:ph type="body" sz="quarter" idx="1"/>
          </p:nvPr>
        </p:nvSpPr>
        <p:spPr>
          <a:xfrm>
            <a:off x="2565557" y="1998179"/>
            <a:ext cx="7060886" cy="772553"/>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74" name="Shape 574"/>
          <p:cNvSpPr>
            <a:spLocks noGrp="1"/>
          </p:cNvSpPr>
          <p:nvPr>
            <p:ph type="title"/>
          </p:nvPr>
        </p:nvSpPr>
        <p:spPr>
          <a:xfrm>
            <a:off x="2840981" y="1054367"/>
            <a:ext cx="6510039" cy="772553"/>
          </a:xfrm>
          <a:prstGeom prst="rect">
            <a:avLst/>
          </a:prstGeom>
        </p:spPr>
        <p:txBody>
          <a:bodyPr/>
          <a:lstStyle>
            <a:lvl1pPr algn="ctr">
              <a:defRPr sz="4000">
                <a:solidFill>
                  <a:srgbClr val="FFFFFF"/>
                </a:solidFill>
              </a:defRPr>
            </a:lvl1pPr>
          </a:lstStyle>
          <a:p>
            <a:r>
              <a:rPr dirty="0"/>
              <a:t>Title Text</a:t>
            </a:r>
          </a:p>
        </p:txBody>
      </p:sp>
      <p:sp>
        <p:nvSpPr>
          <p:cNvPr id="575" name="Shape 575"/>
          <p:cNvSpPr>
            <a:spLocks noGrp="1"/>
          </p:cNvSpPr>
          <p:nvPr>
            <p:ph type="pic" sz="quarter" idx="13"/>
          </p:nvPr>
        </p:nvSpPr>
        <p:spPr>
          <a:xfrm>
            <a:off x="4658223" y="4321394"/>
            <a:ext cx="2888254" cy="2557542"/>
          </a:xfrm>
          <a:prstGeom prst="rect">
            <a:avLst/>
          </a:prstGeom>
        </p:spPr>
        <p:txBody>
          <a:bodyPr lIns="91439" tIns="45719" rIns="91439" bIns="45719" anchor="t">
            <a:noAutofit/>
          </a:bodyPr>
          <a:lstStyle/>
          <a:p>
            <a:endParaRPr/>
          </a:p>
        </p:txBody>
      </p:sp>
      <p:sp>
        <p:nvSpPr>
          <p:cNvPr id="576" name="Shape 576"/>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143952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Mockup (Tablet) 1">
    <p:spTree>
      <p:nvGrpSpPr>
        <p:cNvPr id="1" name=""/>
        <p:cNvGrpSpPr/>
        <p:nvPr/>
      </p:nvGrpSpPr>
      <p:grpSpPr>
        <a:xfrm>
          <a:off x="0" y="0"/>
          <a:ext cx="0" cy="0"/>
          <a:chOff x="0" y="0"/>
          <a:chExt cx="0" cy="0"/>
        </a:xfrm>
      </p:grpSpPr>
      <p:sp>
        <p:nvSpPr>
          <p:cNvPr id="583" name="Shape 583"/>
          <p:cNvSpPr/>
          <p:nvPr/>
        </p:nvSpPr>
        <p:spPr>
          <a:xfrm>
            <a:off x="1014892" y="1803163"/>
            <a:ext cx="4945417" cy="3258888"/>
          </a:xfrm>
          <a:prstGeom prst="rect">
            <a:avLst/>
          </a:prstGeom>
          <a:solidFill>
            <a:srgbClr val="7DA29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584" name="Shape 584"/>
          <p:cNvSpPr>
            <a:spLocks noGrp="1"/>
          </p:cNvSpPr>
          <p:nvPr>
            <p:ph type="body" sz="quarter" idx="1"/>
          </p:nvPr>
        </p:nvSpPr>
        <p:spPr>
          <a:xfrm>
            <a:off x="1810672" y="3479738"/>
            <a:ext cx="3353856" cy="738108"/>
          </a:xfrm>
          <a:prstGeom prst="rect">
            <a:avLst/>
          </a:prstGeom>
        </p:spPr>
        <p:txBody>
          <a:bodyPr anchor="t">
            <a:noAutofit/>
          </a:bodyPr>
          <a:lstStyle>
            <a:lvl1pPr marL="0" indent="0" algn="r">
              <a:spcBef>
                <a:spcPts val="0"/>
              </a:spcBef>
              <a:buSzTx/>
              <a:buNone/>
              <a:defRPr sz="1000"/>
            </a:lvl1pPr>
            <a:lvl2pPr marL="0" indent="114300" algn="r">
              <a:spcBef>
                <a:spcPts val="0"/>
              </a:spcBef>
              <a:buSzTx/>
              <a:buNone/>
              <a:defRPr sz="1000"/>
            </a:lvl2pPr>
            <a:lvl3pPr marL="0" indent="228600" algn="r">
              <a:spcBef>
                <a:spcPts val="0"/>
              </a:spcBef>
              <a:buSzTx/>
              <a:buNone/>
              <a:defRPr sz="1000"/>
            </a:lvl3pPr>
            <a:lvl4pPr marL="0" indent="342900" algn="r">
              <a:spcBef>
                <a:spcPts val="0"/>
              </a:spcBef>
              <a:buSzTx/>
              <a:buNone/>
              <a:defRPr sz="1000"/>
            </a:lvl4pPr>
            <a:lvl5pPr marL="0" indent="457200" algn="r">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585" name="Shape 585"/>
          <p:cNvSpPr>
            <a:spLocks noGrp="1"/>
          </p:cNvSpPr>
          <p:nvPr>
            <p:ph type="title"/>
          </p:nvPr>
        </p:nvSpPr>
        <p:spPr>
          <a:xfrm>
            <a:off x="1791622" y="2640155"/>
            <a:ext cx="3391956" cy="691944"/>
          </a:xfrm>
          <a:prstGeom prst="rect">
            <a:avLst/>
          </a:prstGeom>
        </p:spPr>
        <p:txBody>
          <a:bodyPr/>
          <a:lstStyle>
            <a:lvl1pPr algn="r">
              <a:defRPr sz="3000"/>
            </a:lvl1pPr>
          </a:lstStyle>
          <a:p>
            <a:r>
              <a:rPr dirty="0"/>
              <a:t>Title Text</a:t>
            </a:r>
          </a:p>
        </p:txBody>
      </p:sp>
      <p:pic>
        <p:nvPicPr>
          <p:cNvPr id="586" name="Tablet_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8203" y="1031647"/>
            <a:ext cx="6779377" cy="4794706"/>
          </a:xfrm>
          <a:prstGeom prst="rect">
            <a:avLst/>
          </a:prstGeom>
          <a:ln w="12700">
            <a:miter lim="400000"/>
          </a:ln>
        </p:spPr>
      </p:pic>
      <p:sp>
        <p:nvSpPr>
          <p:cNvPr id="587" name="Shape 587"/>
          <p:cNvSpPr>
            <a:spLocks noGrp="1"/>
          </p:cNvSpPr>
          <p:nvPr>
            <p:ph type="pic" sz="half" idx="13"/>
          </p:nvPr>
        </p:nvSpPr>
        <p:spPr>
          <a:xfrm>
            <a:off x="7724495" y="1346631"/>
            <a:ext cx="4511973" cy="4171951"/>
          </a:xfrm>
          <a:prstGeom prst="rect">
            <a:avLst/>
          </a:prstGeom>
        </p:spPr>
        <p:txBody>
          <a:bodyPr lIns="91439" tIns="45719" rIns="91439" bIns="45719" anchor="t">
            <a:noAutofit/>
          </a:bodyPr>
          <a:lstStyle/>
          <a:p>
            <a:endParaRPr/>
          </a:p>
        </p:txBody>
      </p:sp>
      <p:sp>
        <p:nvSpPr>
          <p:cNvPr id="588" name="Shape 588"/>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366781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Mockup (Tablet) 2">
    <p:spTree>
      <p:nvGrpSpPr>
        <p:cNvPr id="1" name=""/>
        <p:cNvGrpSpPr/>
        <p:nvPr/>
      </p:nvGrpSpPr>
      <p:grpSpPr>
        <a:xfrm>
          <a:off x="0" y="0"/>
          <a:ext cx="0" cy="0"/>
          <a:chOff x="0" y="0"/>
          <a:chExt cx="0" cy="0"/>
        </a:xfrm>
      </p:grpSpPr>
      <p:sp>
        <p:nvSpPr>
          <p:cNvPr id="595" name="Shape 595"/>
          <p:cNvSpPr>
            <a:spLocks noGrp="1"/>
          </p:cNvSpPr>
          <p:nvPr>
            <p:ph type="title"/>
          </p:nvPr>
        </p:nvSpPr>
        <p:spPr>
          <a:xfrm>
            <a:off x="6760758" y="1321778"/>
            <a:ext cx="4368421" cy="738735"/>
          </a:xfrm>
          <a:prstGeom prst="rect">
            <a:avLst/>
          </a:prstGeom>
        </p:spPr>
        <p:txBody>
          <a:bodyPr/>
          <a:lstStyle>
            <a:lvl1pPr>
              <a:defRPr sz="3000"/>
            </a:lvl1pPr>
          </a:lstStyle>
          <a:p>
            <a:r>
              <a:rPr dirty="0"/>
              <a:t>Title Text</a:t>
            </a:r>
          </a:p>
        </p:txBody>
      </p:sp>
      <p:pic>
        <p:nvPicPr>
          <p:cNvPr id="596" name="Tablet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86874" y="-5929015"/>
            <a:ext cx="8337153" cy="11788149"/>
          </a:xfrm>
          <a:prstGeom prst="rect">
            <a:avLst/>
          </a:prstGeom>
          <a:ln w="12700">
            <a:miter lim="400000"/>
          </a:ln>
        </p:spPr>
      </p:pic>
      <p:sp>
        <p:nvSpPr>
          <p:cNvPr id="597" name="Shape 597"/>
          <p:cNvSpPr>
            <a:spLocks noGrp="1"/>
          </p:cNvSpPr>
          <p:nvPr>
            <p:ph type="pic" sz="half" idx="13"/>
          </p:nvPr>
        </p:nvSpPr>
        <p:spPr>
          <a:xfrm>
            <a:off x="-51340" y="-31098"/>
            <a:ext cx="4653810" cy="4840189"/>
          </a:xfrm>
          <a:prstGeom prst="rect">
            <a:avLst/>
          </a:prstGeom>
        </p:spPr>
        <p:txBody>
          <a:bodyPr lIns="91439" tIns="45719" rIns="91439" bIns="45719" anchor="t">
            <a:noAutofit/>
          </a:bodyPr>
          <a:lstStyle/>
          <a:p>
            <a:endParaRPr/>
          </a:p>
        </p:txBody>
      </p:sp>
      <p:sp>
        <p:nvSpPr>
          <p:cNvPr id="598" name="Shape 598"/>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80167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bout slide (2)">
    <p:bg>
      <p:bgPr>
        <a:solidFill>
          <a:srgbClr val="222328"/>
        </a:solidFill>
        <a:effectLst/>
      </p:bgPr>
    </p:bg>
    <p:spTree>
      <p:nvGrpSpPr>
        <p:cNvPr id="1" name=""/>
        <p:cNvGrpSpPr/>
        <p:nvPr/>
      </p:nvGrpSpPr>
      <p:grpSpPr>
        <a:xfrm>
          <a:off x="0" y="0"/>
          <a:ext cx="0" cy="0"/>
          <a:chOff x="0" y="0"/>
          <a:chExt cx="0" cy="0"/>
        </a:xfrm>
      </p:grpSpPr>
      <p:sp>
        <p:nvSpPr>
          <p:cNvPr id="60" name="Shape 60"/>
          <p:cNvSpPr>
            <a:spLocks noGrp="1"/>
          </p:cNvSpPr>
          <p:nvPr>
            <p:ph type="pic" sz="half" idx="13"/>
          </p:nvPr>
        </p:nvSpPr>
        <p:spPr>
          <a:xfrm>
            <a:off x="2518470" y="1258490"/>
            <a:ext cx="7155012" cy="4341020"/>
          </a:xfrm>
          <a:prstGeom prst="rect">
            <a:avLst/>
          </a:prstGeom>
        </p:spPr>
        <p:txBody>
          <a:bodyPr lIns="91439" tIns="45719" rIns="91439" bIns="45719" anchor="t">
            <a:noAutofit/>
          </a:bodyPr>
          <a:lstStyle/>
          <a:p>
            <a:endParaRPr/>
          </a:p>
        </p:txBody>
      </p:sp>
      <p:sp>
        <p:nvSpPr>
          <p:cNvPr id="61" name="Shape 61"/>
          <p:cNvSpPr/>
          <p:nvPr/>
        </p:nvSpPr>
        <p:spPr>
          <a:xfrm>
            <a:off x="10631634" y="3123685"/>
            <a:ext cx="609732" cy="610630"/>
          </a:xfrm>
          <a:prstGeom prst="rect">
            <a:avLst/>
          </a:prstGeom>
          <a:ln w="12700">
            <a:solidFill>
              <a:srgbClr val="FFFFFF">
                <a:alpha val="20000"/>
              </a:srgbClr>
            </a:solidFill>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62" name="Shape 62"/>
          <p:cNvSpPr>
            <a:spLocks noGrp="1"/>
          </p:cNvSpPr>
          <p:nvPr>
            <p:ph type="sldNum" sz="quarter" idx="2"/>
          </p:nvPr>
        </p:nvSpPr>
        <p:spPr>
          <a:xfrm>
            <a:off x="10814791" y="3263900"/>
            <a:ext cx="375103" cy="379591"/>
          </a:xfrm>
          <a:prstGeom prst="rect">
            <a:avLst/>
          </a:prstGeom>
        </p:spPr>
        <p:txBody>
          <a:bodyPr/>
          <a:lstStyle/>
          <a:p>
            <a:fld id="{86CB4B4D-7CA3-9044-876B-883B54F8677D}" type="slidenum">
              <a:t>‹#›</a:t>
            </a:fld>
            <a:endParaRPr/>
          </a:p>
        </p:txBody>
      </p:sp>
      <p:sp>
        <p:nvSpPr>
          <p:cNvPr id="63" name="Shape 63"/>
          <p:cNvSpPr>
            <a:spLocks noGrp="1"/>
          </p:cNvSpPr>
          <p:nvPr>
            <p:ph type="body" sz="quarter" idx="1"/>
          </p:nvPr>
        </p:nvSpPr>
        <p:spPr>
          <a:xfrm>
            <a:off x="1521184" y="2785031"/>
            <a:ext cx="4268202" cy="1328848"/>
          </a:xfrm>
          <a:prstGeom prst="rect">
            <a:avLst/>
          </a:prstGeom>
        </p:spPr>
        <p:txBody>
          <a:bodyPr anchor="t"/>
          <a:lstStyle>
            <a:lvl1pPr marL="0" indent="0">
              <a:spcBef>
                <a:spcPts val="0"/>
              </a:spcBef>
              <a:buSzTx/>
              <a:buNone/>
              <a:defRPr>
                <a:solidFill>
                  <a:srgbClr val="FFFFFF"/>
                </a:solidFill>
              </a:defRPr>
            </a:lvl1pPr>
            <a:lvl2pPr marL="0" indent="114300">
              <a:spcBef>
                <a:spcPts val="0"/>
              </a:spcBef>
              <a:buSzTx/>
              <a:buNone/>
              <a:defRPr>
                <a:solidFill>
                  <a:srgbClr val="FFFFFF"/>
                </a:solidFill>
              </a:defRPr>
            </a:lvl2pPr>
            <a:lvl3pPr marL="0" indent="228600">
              <a:spcBef>
                <a:spcPts val="0"/>
              </a:spcBef>
              <a:buSzTx/>
              <a:buNone/>
              <a:defRPr>
                <a:solidFill>
                  <a:srgbClr val="FFFFFF"/>
                </a:solidFill>
              </a:defRPr>
            </a:lvl3pPr>
            <a:lvl4pPr marL="0" indent="342900">
              <a:spcBef>
                <a:spcPts val="0"/>
              </a:spcBef>
              <a:buSzTx/>
              <a:buNone/>
              <a:defRPr>
                <a:solidFill>
                  <a:srgbClr val="FFFFFF"/>
                </a:solidFill>
              </a:defRPr>
            </a:lvl4pPr>
            <a:lvl5pPr marL="0" indent="457200">
              <a:spcBef>
                <a:spcPts val="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title"/>
          </p:nvPr>
        </p:nvSpPr>
        <p:spPr>
          <a:xfrm>
            <a:off x="1508404" y="1716408"/>
            <a:ext cx="4293761" cy="795838"/>
          </a:xfrm>
          <a:prstGeom prst="rect">
            <a:avLst/>
          </a:prstGeom>
        </p:spPr>
        <p:txBody>
          <a:bodyPr/>
          <a:lstStyle>
            <a:lvl1pPr>
              <a:defRPr sz="4000">
                <a:solidFill>
                  <a:srgbClr val="FFFFFF"/>
                </a:solidFill>
              </a:defRPr>
            </a:lvl1pPr>
          </a:lstStyle>
          <a:p>
            <a:r>
              <a:rPr dirty="0"/>
              <a:t>Title Text</a:t>
            </a:r>
          </a:p>
        </p:txBody>
      </p:sp>
    </p:spTree>
    <p:extLst>
      <p:ext uri="{BB962C8B-B14F-4D97-AF65-F5344CB8AC3E}">
        <p14:creationId xmlns:p14="http://schemas.microsoft.com/office/powerpoint/2010/main" val="18649296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Mockup (Tablet) 3">
    <p:spTree>
      <p:nvGrpSpPr>
        <p:cNvPr id="1" name=""/>
        <p:cNvGrpSpPr/>
        <p:nvPr/>
      </p:nvGrpSpPr>
      <p:grpSpPr>
        <a:xfrm>
          <a:off x="0" y="0"/>
          <a:ext cx="0" cy="0"/>
          <a:chOff x="0" y="0"/>
          <a:chExt cx="0" cy="0"/>
        </a:xfrm>
      </p:grpSpPr>
      <p:sp>
        <p:nvSpPr>
          <p:cNvPr id="605" name="Shape 605"/>
          <p:cNvSpPr/>
          <p:nvPr/>
        </p:nvSpPr>
        <p:spPr>
          <a:xfrm>
            <a:off x="1012577" y="1925759"/>
            <a:ext cx="609732" cy="610630"/>
          </a:xfrm>
          <a:prstGeom prst="rect">
            <a:avLst/>
          </a:prstGeom>
          <a:solidFill>
            <a:srgbClr val="7DA296"/>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606" name="Shape 606"/>
          <p:cNvSpPr>
            <a:spLocks noGrp="1"/>
          </p:cNvSpPr>
          <p:nvPr>
            <p:ph type="body" sz="quarter" idx="1"/>
          </p:nvPr>
        </p:nvSpPr>
        <p:spPr>
          <a:xfrm>
            <a:off x="2327513" y="3287182"/>
            <a:ext cx="3884937" cy="1865368"/>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07" name="Shape 607"/>
          <p:cNvSpPr>
            <a:spLocks noGrp="1"/>
          </p:cNvSpPr>
          <p:nvPr>
            <p:ph type="title"/>
          </p:nvPr>
        </p:nvSpPr>
        <p:spPr>
          <a:xfrm>
            <a:off x="2290146" y="1705451"/>
            <a:ext cx="3959672" cy="949646"/>
          </a:xfrm>
          <a:prstGeom prst="rect">
            <a:avLst/>
          </a:prstGeom>
        </p:spPr>
        <p:txBody>
          <a:bodyPr/>
          <a:lstStyle>
            <a:lvl1pPr>
              <a:defRPr/>
            </a:lvl1pPr>
          </a:lstStyle>
          <a:p>
            <a:r>
              <a:rPr dirty="0"/>
              <a:t>Title Text</a:t>
            </a:r>
          </a:p>
        </p:txBody>
      </p:sp>
      <p:sp>
        <p:nvSpPr>
          <p:cNvPr id="608" name="Shape 608"/>
          <p:cNvSpPr>
            <a:spLocks noGrp="1"/>
          </p:cNvSpPr>
          <p:nvPr>
            <p:ph type="sldNum" sz="quarter" idx="2"/>
          </p:nvPr>
        </p:nvSpPr>
        <p:spPr>
          <a:xfrm>
            <a:off x="1195735" y="2065974"/>
            <a:ext cx="375103" cy="379591"/>
          </a:xfrm>
          <a:prstGeom prst="rect">
            <a:avLst/>
          </a:prstGeom>
        </p:spPr>
        <p:txBody>
          <a:bodyPr/>
          <a:lstStyle/>
          <a:p>
            <a:fld id="{86CB4B4D-7CA3-9044-876B-883B54F8677D}" type="slidenum">
              <a:t>‹#›</a:t>
            </a:fld>
            <a:endParaRPr/>
          </a:p>
        </p:txBody>
      </p:sp>
      <p:pic>
        <p:nvPicPr>
          <p:cNvPr id="609" name="Tablet_3.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72733" y="884114"/>
            <a:ext cx="3599734" cy="5089772"/>
          </a:xfrm>
          <a:prstGeom prst="rect">
            <a:avLst/>
          </a:prstGeom>
          <a:ln w="12700">
            <a:miter lim="400000"/>
          </a:ln>
        </p:spPr>
      </p:pic>
      <p:sp>
        <p:nvSpPr>
          <p:cNvPr id="610" name="Shape 610"/>
          <p:cNvSpPr>
            <a:spLocks noGrp="1"/>
          </p:cNvSpPr>
          <p:nvPr>
            <p:ph type="pic" sz="quarter" idx="13"/>
          </p:nvPr>
        </p:nvSpPr>
        <p:spPr>
          <a:xfrm>
            <a:off x="7804807" y="1346844"/>
            <a:ext cx="3130551" cy="417830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39528914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Mockup (Tablet) 4">
    <p:spTree>
      <p:nvGrpSpPr>
        <p:cNvPr id="1" name=""/>
        <p:cNvGrpSpPr/>
        <p:nvPr/>
      </p:nvGrpSpPr>
      <p:grpSpPr>
        <a:xfrm>
          <a:off x="0" y="0"/>
          <a:ext cx="0" cy="0"/>
          <a:chOff x="0" y="0"/>
          <a:chExt cx="0" cy="0"/>
        </a:xfrm>
      </p:grpSpPr>
      <p:sp>
        <p:nvSpPr>
          <p:cNvPr id="617" name="Shape 617"/>
          <p:cNvSpPr/>
          <p:nvPr/>
        </p:nvSpPr>
        <p:spPr>
          <a:xfrm>
            <a:off x="1019242" y="5240834"/>
            <a:ext cx="609732" cy="610631"/>
          </a:xfrm>
          <a:prstGeom prst="rect">
            <a:avLst/>
          </a:prstGeom>
          <a:solidFill>
            <a:srgbClr val="CFDFE7"/>
          </a:solidFill>
          <a:ln w="12700">
            <a:miter lim="400000"/>
          </a:ln>
        </p:spPr>
        <p:txBody>
          <a:bodyPr lIns="25400" tIns="25400" rIns="25400" bIns="25400" anchor="ctr"/>
          <a:lstStyle/>
          <a:p>
            <a:pPr>
              <a:defRPr sz="3200">
                <a:solidFill>
                  <a:srgbClr val="FFFFFF"/>
                </a:solidFill>
                <a:latin typeface="Helvetica Light"/>
                <a:ea typeface="Helvetica Light"/>
                <a:cs typeface="Helvetica Light"/>
                <a:sym typeface="Helvetica Light"/>
              </a:defRPr>
            </a:pPr>
            <a:endParaRPr sz="1600" dirty="0">
              <a:latin typeface="仓耳玄三M W05" panose="02020400000000000000" pitchFamily="18" charset="-122"/>
              <a:ea typeface="仓耳玄三M W05" panose="02020400000000000000" pitchFamily="18" charset="-122"/>
            </a:endParaRPr>
          </a:p>
        </p:txBody>
      </p:sp>
      <p:sp>
        <p:nvSpPr>
          <p:cNvPr id="618" name="Shape 618"/>
          <p:cNvSpPr>
            <a:spLocks noGrp="1"/>
          </p:cNvSpPr>
          <p:nvPr>
            <p:ph type="body" sz="quarter" idx="1"/>
          </p:nvPr>
        </p:nvSpPr>
        <p:spPr>
          <a:xfrm>
            <a:off x="1003437" y="3010633"/>
            <a:ext cx="4167560" cy="1556225"/>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19" name="Shape 619"/>
          <p:cNvSpPr>
            <a:spLocks noGrp="1"/>
          </p:cNvSpPr>
          <p:nvPr>
            <p:ph type="title"/>
          </p:nvPr>
        </p:nvSpPr>
        <p:spPr>
          <a:xfrm>
            <a:off x="966069" y="959002"/>
            <a:ext cx="4369847" cy="1556225"/>
          </a:xfrm>
          <a:prstGeom prst="rect">
            <a:avLst/>
          </a:prstGeom>
        </p:spPr>
        <p:txBody>
          <a:bodyPr anchor="t"/>
          <a:lstStyle>
            <a:lvl1pPr>
              <a:lnSpc>
                <a:spcPct val="80000"/>
              </a:lnSpc>
              <a:defRPr/>
            </a:lvl1pPr>
          </a:lstStyle>
          <a:p>
            <a:r>
              <a:rPr dirty="0"/>
              <a:t>Title Text</a:t>
            </a:r>
          </a:p>
        </p:txBody>
      </p:sp>
      <p:sp>
        <p:nvSpPr>
          <p:cNvPr id="620" name="Shape 620"/>
          <p:cNvSpPr>
            <a:spLocks noGrp="1"/>
          </p:cNvSpPr>
          <p:nvPr>
            <p:ph type="sldNum" sz="quarter" idx="2"/>
          </p:nvPr>
        </p:nvSpPr>
        <p:spPr>
          <a:xfrm>
            <a:off x="1202399" y="5381049"/>
            <a:ext cx="375103" cy="379591"/>
          </a:xfrm>
          <a:prstGeom prst="rect">
            <a:avLst/>
          </a:prstGeom>
        </p:spPr>
        <p:txBody>
          <a:bodyPr/>
          <a:lstStyle/>
          <a:p>
            <a:fld id="{86CB4B4D-7CA3-9044-876B-883B54F8677D}" type="slidenum">
              <a:t>‹#›</a:t>
            </a:fld>
            <a:endParaRPr/>
          </a:p>
        </p:txBody>
      </p:sp>
      <p:pic>
        <p:nvPicPr>
          <p:cNvPr id="621" name="Tablet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44887" y="1059738"/>
            <a:ext cx="4850312" cy="6858001"/>
          </a:xfrm>
          <a:prstGeom prst="rect">
            <a:avLst/>
          </a:prstGeom>
          <a:ln w="12700">
            <a:miter lim="400000"/>
          </a:ln>
        </p:spPr>
      </p:pic>
      <p:sp>
        <p:nvSpPr>
          <p:cNvPr id="622" name="Shape 622"/>
          <p:cNvSpPr>
            <a:spLocks noGrp="1"/>
          </p:cNvSpPr>
          <p:nvPr>
            <p:ph type="pic" sz="half" idx="13"/>
          </p:nvPr>
        </p:nvSpPr>
        <p:spPr>
          <a:xfrm>
            <a:off x="6660479" y="1683347"/>
            <a:ext cx="4219129" cy="5196087"/>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2544331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Mockup (Tablet) 5">
    <p:spTree>
      <p:nvGrpSpPr>
        <p:cNvPr id="1" name=""/>
        <p:cNvGrpSpPr/>
        <p:nvPr/>
      </p:nvGrpSpPr>
      <p:grpSpPr>
        <a:xfrm>
          <a:off x="0" y="0"/>
          <a:ext cx="0" cy="0"/>
          <a:chOff x="0" y="0"/>
          <a:chExt cx="0" cy="0"/>
        </a:xfrm>
      </p:grpSpPr>
      <p:pic>
        <p:nvPicPr>
          <p:cNvPr id="629" name="Tablet_3.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05448" y="4673555"/>
            <a:ext cx="3251304" cy="4597115"/>
          </a:xfrm>
          <a:prstGeom prst="rect">
            <a:avLst/>
          </a:prstGeom>
          <a:ln w="12700">
            <a:miter lim="400000"/>
          </a:ln>
        </p:spPr>
      </p:pic>
      <p:sp>
        <p:nvSpPr>
          <p:cNvPr id="630" name="Shape 630"/>
          <p:cNvSpPr>
            <a:spLocks noGrp="1"/>
          </p:cNvSpPr>
          <p:nvPr>
            <p:ph type="pic" sz="quarter" idx="13"/>
          </p:nvPr>
        </p:nvSpPr>
        <p:spPr>
          <a:xfrm>
            <a:off x="7069800" y="5092257"/>
            <a:ext cx="1871000" cy="1791594"/>
          </a:xfrm>
          <a:prstGeom prst="rect">
            <a:avLst/>
          </a:prstGeom>
        </p:spPr>
        <p:txBody>
          <a:bodyPr lIns="91439" tIns="45719" rIns="91439" bIns="45719" anchor="t">
            <a:noAutofit/>
          </a:bodyPr>
          <a:lstStyle/>
          <a:p>
            <a:endParaRPr/>
          </a:p>
        </p:txBody>
      </p:sp>
      <p:sp>
        <p:nvSpPr>
          <p:cNvPr id="631" name="Shape 631"/>
          <p:cNvSpPr>
            <a:spLocks noGrp="1"/>
          </p:cNvSpPr>
          <p:nvPr>
            <p:ph type="body" sz="quarter" idx="1"/>
          </p:nvPr>
        </p:nvSpPr>
        <p:spPr>
          <a:xfrm>
            <a:off x="3323305" y="1956533"/>
            <a:ext cx="5545391" cy="515396"/>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32" name="Shape 632"/>
          <p:cNvSpPr>
            <a:spLocks noGrp="1"/>
          </p:cNvSpPr>
          <p:nvPr>
            <p:ph type="title"/>
          </p:nvPr>
        </p:nvSpPr>
        <p:spPr>
          <a:xfrm>
            <a:off x="2882327" y="959002"/>
            <a:ext cx="6427346" cy="776564"/>
          </a:xfrm>
          <a:prstGeom prst="rect">
            <a:avLst/>
          </a:prstGeom>
        </p:spPr>
        <p:txBody>
          <a:bodyPr/>
          <a:lstStyle>
            <a:lvl1pPr algn="ctr">
              <a:lnSpc>
                <a:spcPct val="90000"/>
              </a:lnSpc>
              <a:defRPr sz="4000"/>
            </a:lvl1pPr>
          </a:lstStyle>
          <a:p>
            <a:r>
              <a:rPr dirty="0"/>
              <a:t>Title Text</a:t>
            </a:r>
          </a:p>
        </p:txBody>
      </p:sp>
      <p:pic>
        <p:nvPicPr>
          <p:cNvPr id="633" name="Tablet_4.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5248" y="3701273"/>
            <a:ext cx="4037348" cy="5708527"/>
          </a:xfrm>
          <a:prstGeom prst="rect">
            <a:avLst/>
          </a:prstGeom>
          <a:ln w="12700">
            <a:miter lim="400000"/>
          </a:ln>
        </p:spPr>
      </p:pic>
      <p:sp>
        <p:nvSpPr>
          <p:cNvPr id="634" name="Shape 634"/>
          <p:cNvSpPr>
            <a:spLocks noGrp="1"/>
          </p:cNvSpPr>
          <p:nvPr>
            <p:ph type="pic" sz="quarter" idx="14"/>
          </p:nvPr>
        </p:nvSpPr>
        <p:spPr>
          <a:xfrm>
            <a:off x="3296197" y="4220785"/>
            <a:ext cx="3511551" cy="2661246"/>
          </a:xfrm>
          <a:prstGeom prst="rect">
            <a:avLst/>
          </a:prstGeom>
        </p:spPr>
        <p:txBody>
          <a:bodyPr lIns="91439" tIns="45719" rIns="91439" bIns="45719" anchor="t">
            <a:noAutofit/>
          </a:bodyPr>
          <a:lstStyle/>
          <a:p>
            <a:endParaRPr/>
          </a:p>
        </p:txBody>
      </p:sp>
      <p:sp>
        <p:nvSpPr>
          <p:cNvPr id="635" name="Shape 635"/>
          <p:cNvSpPr>
            <a:spLocks noGrp="1"/>
          </p:cNvSpPr>
          <p:nvPr>
            <p:ph type="sldNum" sz="quarter" idx="2"/>
          </p:nvPr>
        </p:nvSpPr>
        <p:spPr>
          <a:xfrm>
            <a:off x="1241873" y="5294015"/>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71584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Mockup (Notebook) 1">
    <p:spTree>
      <p:nvGrpSpPr>
        <p:cNvPr id="1" name=""/>
        <p:cNvGrpSpPr/>
        <p:nvPr/>
      </p:nvGrpSpPr>
      <p:grpSpPr>
        <a:xfrm>
          <a:off x="0" y="0"/>
          <a:ext cx="0" cy="0"/>
          <a:chOff x="0" y="0"/>
          <a:chExt cx="0" cy="0"/>
        </a:xfrm>
      </p:grpSpPr>
      <p:pic>
        <p:nvPicPr>
          <p:cNvPr id="642" name="Notebook_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5022" y="844310"/>
            <a:ext cx="8987777" cy="5169380"/>
          </a:xfrm>
          <a:prstGeom prst="rect">
            <a:avLst/>
          </a:prstGeom>
          <a:ln w="12700">
            <a:miter lim="400000"/>
          </a:ln>
        </p:spPr>
      </p:pic>
      <p:sp>
        <p:nvSpPr>
          <p:cNvPr id="643" name="Shape 643"/>
          <p:cNvSpPr>
            <a:spLocks noGrp="1"/>
          </p:cNvSpPr>
          <p:nvPr>
            <p:ph type="body" sz="quarter" idx="1"/>
          </p:nvPr>
        </p:nvSpPr>
        <p:spPr>
          <a:xfrm>
            <a:off x="6855378" y="3308353"/>
            <a:ext cx="4330321" cy="1588878"/>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44" name="Shape 644"/>
          <p:cNvSpPr>
            <a:spLocks noGrp="1"/>
          </p:cNvSpPr>
          <p:nvPr>
            <p:ph type="title"/>
          </p:nvPr>
        </p:nvSpPr>
        <p:spPr>
          <a:xfrm>
            <a:off x="6836328" y="1960770"/>
            <a:ext cx="4368421" cy="949646"/>
          </a:xfrm>
          <a:prstGeom prst="rect">
            <a:avLst/>
          </a:prstGeom>
        </p:spPr>
        <p:txBody>
          <a:bodyPr/>
          <a:lstStyle>
            <a:lvl1pPr>
              <a:defRPr/>
            </a:lvl1pPr>
          </a:lstStyle>
          <a:p>
            <a:r>
              <a:rPr dirty="0"/>
              <a:t>Title Text</a:t>
            </a:r>
          </a:p>
        </p:txBody>
      </p:sp>
      <p:sp>
        <p:nvSpPr>
          <p:cNvPr id="645" name="Shape 645"/>
          <p:cNvSpPr>
            <a:spLocks noGrp="1"/>
          </p:cNvSpPr>
          <p:nvPr>
            <p:ph type="pic" sz="half" idx="13"/>
          </p:nvPr>
        </p:nvSpPr>
        <p:spPr>
          <a:xfrm>
            <a:off x="-22377" y="1226105"/>
            <a:ext cx="4877919" cy="4220425"/>
          </a:xfrm>
          <a:prstGeom prst="rect">
            <a:avLst/>
          </a:prstGeom>
        </p:spPr>
        <p:txBody>
          <a:bodyPr lIns="91439" tIns="45719" rIns="91439" bIns="45719" anchor="t">
            <a:noAutofit/>
          </a:bodyPr>
          <a:lstStyle/>
          <a:p>
            <a:endParaRPr/>
          </a:p>
        </p:txBody>
      </p:sp>
      <p:sp>
        <p:nvSpPr>
          <p:cNvPr id="646" name="Shape 646"/>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42008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Mockup (Notebook) 2">
    <p:bg>
      <p:bgPr>
        <a:solidFill>
          <a:srgbClr val="222328"/>
        </a:solidFill>
        <a:effectLst/>
      </p:bgPr>
    </p:bg>
    <p:spTree>
      <p:nvGrpSpPr>
        <p:cNvPr id="1" name=""/>
        <p:cNvGrpSpPr/>
        <p:nvPr/>
      </p:nvGrpSpPr>
      <p:grpSpPr>
        <a:xfrm>
          <a:off x="0" y="0"/>
          <a:ext cx="0" cy="0"/>
          <a:chOff x="0" y="0"/>
          <a:chExt cx="0" cy="0"/>
        </a:xfrm>
      </p:grpSpPr>
      <p:pic>
        <p:nvPicPr>
          <p:cNvPr id="653" name="Notebook_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6408" y="789266"/>
            <a:ext cx="9179185" cy="5279469"/>
          </a:xfrm>
          <a:prstGeom prst="rect">
            <a:avLst/>
          </a:prstGeom>
          <a:ln w="12700">
            <a:miter lim="400000"/>
          </a:ln>
        </p:spPr>
      </p:pic>
      <p:sp>
        <p:nvSpPr>
          <p:cNvPr id="654" name="Shape 654"/>
          <p:cNvSpPr>
            <a:spLocks noGrp="1"/>
          </p:cNvSpPr>
          <p:nvPr>
            <p:ph type="pic" sz="half" idx="13"/>
          </p:nvPr>
        </p:nvSpPr>
        <p:spPr>
          <a:xfrm>
            <a:off x="2646377" y="1177540"/>
            <a:ext cx="6899246" cy="4311089"/>
          </a:xfrm>
          <a:prstGeom prst="rect">
            <a:avLst/>
          </a:prstGeom>
        </p:spPr>
        <p:txBody>
          <a:bodyPr lIns="91439" tIns="45719" rIns="91439" bIns="45719" anchor="t">
            <a:noAutofit/>
          </a:bodyPr>
          <a:lstStyle/>
          <a:p>
            <a:endParaRPr/>
          </a:p>
        </p:txBody>
      </p:sp>
      <p:sp>
        <p:nvSpPr>
          <p:cNvPr id="655" name="Shape 655"/>
          <p:cNvSpPr>
            <a:spLocks noGrp="1"/>
          </p:cNvSpPr>
          <p:nvPr>
            <p:ph type="body" sz="quarter" idx="1"/>
          </p:nvPr>
        </p:nvSpPr>
        <p:spPr>
          <a:xfrm>
            <a:off x="2320881" y="3375382"/>
            <a:ext cx="4213125" cy="743619"/>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56" name="Shape 656"/>
          <p:cNvSpPr>
            <a:spLocks noGrp="1"/>
          </p:cNvSpPr>
          <p:nvPr>
            <p:ph type="title"/>
          </p:nvPr>
        </p:nvSpPr>
        <p:spPr>
          <a:xfrm>
            <a:off x="2314775" y="2535799"/>
            <a:ext cx="3918797" cy="628316"/>
          </a:xfrm>
          <a:prstGeom prst="rect">
            <a:avLst/>
          </a:prstGeom>
        </p:spPr>
        <p:txBody>
          <a:bodyPr/>
          <a:lstStyle>
            <a:lvl1pPr>
              <a:defRPr sz="3000">
                <a:solidFill>
                  <a:srgbClr val="FFFFFF"/>
                </a:solidFill>
              </a:defRPr>
            </a:lvl1pPr>
          </a:lstStyle>
          <a:p>
            <a:r>
              <a:rPr dirty="0"/>
              <a:t>Title Text</a:t>
            </a:r>
          </a:p>
        </p:txBody>
      </p:sp>
      <p:sp>
        <p:nvSpPr>
          <p:cNvPr id="657" name="Shape 657"/>
          <p:cNvSpPr>
            <a:spLocks noGrp="1"/>
          </p:cNvSpPr>
          <p:nvPr>
            <p:ph type="sldNum" sz="quarter" idx="2"/>
          </p:nvPr>
        </p:nvSpPr>
        <p:spPr>
          <a:xfrm>
            <a:off x="1241873" y="1886598"/>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18248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Mockup (Notebook) 3">
    <p:spTree>
      <p:nvGrpSpPr>
        <p:cNvPr id="1" name=""/>
        <p:cNvGrpSpPr/>
        <p:nvPr/>
      </p:nvGrpSpPr>
      <p:grpSpPr>
        <a:xfrm>
          <a:off x="0" y="0"/>
          <a:ext cx="0" cy="0"/>
          <a:chOff x="0" y="0"/>
          <a:chExt cx="0" cy="0"/>
        </a:xfrm>
      </p:grpSpPr>
      <p:sp>
        <p:nvSpPr>
          <p:cNvPr id="664" name="Shape 664"/>
          <p:cNvSpPr>
            <a:spLocks noGrp="1"/>
          </p:cNvSpPr>
          <p:nvPr>
            <p:ph type="body" sz="quarter" idx="1"/>
          </p:nvPr>
        </p:nvSpPr>
        <p:spPr>
          <a:xfrm>
            <a:off x="3323305" y="1956533"/>
            <a:ext cx="5545391" cy="776564"/>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665" name="Shape 665"/>
          <p:cNvSpPr>
            <a:spLocks noGrp="1"/>
          </p:cNvSpPr>
          <p:nvPr>
            <p:ph type="title"/>
          </p:nvPr>
        </p:nvSpPr>
        <p:spPr>
          <a:xfrm>
            <a:off x="2882327" y="959002"/>
            <a:ext cx="6427346" cy="776564"/>
          </a:xfrm>
          <a:prstGeom prst="rect">
            <a:avLst/>
          </a:prstGeom>
        </p:spPr>
        <p:txBody>
          <a:bodyPr/>
          <a:lstStyle>
            <a:lvl1pPr algn="ctr">
              <a:lnSpc>
                <a:spcPct val="90000"/>
              </a:lnSpc>
              <a:defRPr sz="4000"/>
            </a:lvl1pPr>
          </a:lstStyle>
          <a:p>
            <a:r>
              <a:rPr dirty="0"/>
              <a:t>Title Text</a:t>
            </a:r>
          </a:p>
        </p:txBody>
      </p:sp>
      <p:pic>
        <p:nvPicPr>
          <p:cNvPr id="666" name="Notebook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5380" y="4010618"/>
            <a:ext cx="9901240" cy="5694765"/>
          </a:xfrm>
          <a:prstGeom prst="rect">
            <a:avLst/>
          </a:prstGeom>
          <a:ln w="12700">
            <a:miter lim="400000"/>
          </a:ln>
        </p:spPr>
      </p:pic>
      <p:sp>
        <p:nvSpPr>
          <p:cNvPr id="667" name="Shape 667"/>
          <p:cNvSpPr>
            <a:spLocks noGrp="1"/>
          </p:cNvSpPr>
          <p:nvPr>
            <p:ph type="pic" sz="half" idx="13"/>
          </p:nvPr>
        </p:nvSpPr>
        <p:spPr>
          <a:xfrm>
            <a:off x="2373654" y="4427858"/>
            <a:ext cx="7444693" cy="2437212"/>
          </a:xfrm>
          <a:prstGeom prst="rect">
            <a:avLst/>
          </a:prstGeom>
        </p:spPr>
        <p:txBody>
          <a:bodyPr lIns="91439" tIns="45719" rIns="91439" bIns="45719" anchor="t">
            <a:noAutofit/>
          </a:bodyPr>
          <a:lstStyle/>
          <a:p>
            <a:endParaRPr/>
          </a:p>
        </p:txBody>
      </p:sp>
      <p:sp>
        <p:nvSpPr>
          <p:cNvPr id="668" name="Shape 668"/>
          <p:cNvSpPr>
            <a:spLocks noGrp="1"/>
          </p:cNvSpPr>
          <p:nvPr>
            <p:ph type="sldNum" sz="quarter" idx="2"/>
          </p:nvPr>
        </p:nvSpPr>
        <p:spPr>
          <a:xfrm>
            <a:off x="1241873" y="5294015"/>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87207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Mockup (Notebook) 4">
    <p:spTree>
      <p:nvGrpSpPr>
        <p:cNvPr id="1" name=""/>
        <p:cNvGrpSpPr/>
        <p:nvPr/>
      </p:nvGrpSpPr>
      <p:grpSpPr>
        <a:xfrm>
          <a:off x="0" y="0"/>
          <a:ext cx="0" cy="0"/>
          <a:chOff x="0" y="0"/>
          <a:chExt cx="0" cy="0"/>
        </a:xfrm>
      </p:grpSpPr>
      <p:pic>
        <p:nvPicPr>
          <p:cNvPr id="675" name="Notebook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5380" y="-2856533"/>
            <a:ext cx="9901240" cy="5694764"/>
          </a:xfrm>
          <a:prstGeom prst="rect">
            <a:avLst/>
          </a:prstGeom>
          <a:ln w="12700">
            <a:miter lim="400000"/>
          </a:ln>
        </p:spPr>
      </p:pic>
      <p:sp>
        <p:nvSpPr>
          <p:cNvPr id="676" name="Shape 676"/>
          <p:cNvSpPr>
            <a:spLocks noGrp="1"/>
          </p:cNvSpPr>
          <p:nvPr>
            <p:ph type="pic" sz="quarter" idx="13"/>
          </p:nvPr>
        </p:nvSpPr>
        <p:spPr>
          <a:xfrm>
            <a:off x="2373654" y="-27595"/>
            <a:ext cx="7444693" cy="2237840"/>
          </a:xfrm>
          <a:prstGeom prst="rect">
            <a:avLst/>
          </a:prstGeom>
        </p:spPr>
        <p:txBody>
          <a:bodyPr lIns="91439" tIns="45719" rIns="91439" bIns="45719" anchor="t">
            <a:noAutofit/>
          </a:bodyPr>
          <a:lstStyle/>
          <a:p>
            <a:endParaRPr/>
          </a:p>
        </p:txBody>
      </p:sp>
      <p:sp>
        <p:nvSpPr>
          <p:cNvPr id="677" name="Shape 677"/>
          <p:cNvSpPr>
            <a:spLocks noGrp="1"/>
          </p:cNvSpPr>
          <p:nvPr>
            <p:ph type="sldNum" sz="quarter" idx="2"/>
          </p:nvPr>
        </p:nvSpPr>
        <p:spPr>
          <a:xfrm>
            <a:off x="1241873" y="5294015"/>
            <a:ext cx="375103"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67780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Infographic (1)">
    <p:spTree>
      <p:nvGrpSpPr>
        <p:cNvPr id="1" name=""/>
        <p:cNvGrpSpPr/>
        <p:nvPr/>
      </p:nvGrpSpPr>
      <p:grpSpPr>
        <a:xfrm>
          <a:off x="0" y="0"/>
          <a:ext cx="0" cy="0"/>
          <a:chOff x="0" y="0"/>
          <a:chExt cx="0" cy="0"/>
        </a:xfrm>
      </p:grpSpPr>
      <p:sp>
        <p:nvSpPr>
          <p:cNvPr id="684" name="Shape 684"/>
          <p:cNvSpPr>
            <a:spLocks noGrp="1"/>
          </p:cNvSpPr>
          <p:nvPr>
            <p:ph type="pic" sz="quarter" idx="13"/>
          </p:nvPr>
        </p:nvSpPr>
        <p:spPr>
          <a:xfrm>
            <a:off x="5213350" y="1650093"/>
            <a:ext cx="1778001" cy="1778001"/>
          </a:xfrm>
          <a:prstGeom prst="ellipse">
            <a:avLst/>
          </a:prstGeom>
        </p:spPr>
        <p:txBody>
          <a:bodyPr lIns="91439" tIns="45719" rIns="91439" bIns="45719" anchor="t">
            <a:noAutofit/>
          </a:bodyPr>
          <a:lstStyle/>
          <a:p>
            <a:endParaRPr/>
          </a:p>
        </p:txBody>
      </p:sp>
      <p:sp>
        <p:nvSpPr>
          <p:cNvPr id="685" name="Shape 685"/>
          <p:cNvSpPr>
            <a:spLocks noGrp="1"/>
          </p:cNvSpPr>
          <p:nvPr>
            <p:ph type="pic" sz="quarter" idx="14"/>
          </p:nvPr>
        </p:nvSpPr>
        <p:spPr>
          <a:xfrm>
            <a:off x="4191000" y="3429874"/>
            <a:ext cx="1778001" cy="1778001"/>
          </a:xfrm>
          <a:prstGeom prst="ellipse">
            <a:avLst/>
          </a:prstGeom>
        </p:spPr>
        <p:txBody>
          <a:bodyPr lIns="91439" tIns="45719" rIns="91439" bIns="45719" anchor="t">
            <a:noAutofit/>
          </a:bodyPr>
          <a:lstStyle/>
          <a:p>
            <a:endParaRPr/>
          </a:p>
        </p:txBody>
      </p:sp>
      <p:sp>
        <p:nvSpPr>
          <p:cNvPr id="686" name="Shape 686"/>
          <p:cNvSpPr>
            <a:spLocks noGrp="1"/>
          </p:cNvSpPr>
          <p:nvPr>
            <p:ph type="pic" sz="quarter" idx="15"/>
          </p:nvPr>
        </p:nvSpPr>
        <p:spPr>
          <a:xfrm>
            <a:off x="6223000" y="3429874"/>
            <a:ext cx="1778001" cy="1778001"/>
          </a:xfrm>
          <a:prstGeom prst="ellipse">
            <a:avLst/>
          </a:prstGeom>
        </p:spPr>
        <p:txBody>
          <a:bodyPr lIns="91439" tIns="45719" rIns="91439" bIns="45719" anchor="t">
            <a:noAutofit/>
          </a:bodyPr>
          <a:lstStyle/>
          <a:p>
            <a:endParaRPr/>
          </a:p>
        </p:txBody>
      </p:sp>
      <p:sp>
        <p:nvSpPr>
          <p:cNvPr id="687" name="Shape 6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57169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Placeholder (1)">
    <p:bg>
      <p:bgPr>
        <a:solidFill>
          <a:srgbClr val="000000"/>
        </a:solidFill>
        <a:effectLst/>
      </p:bgPr>
    </p:bg>
    <p:spTree>
      <p:nvGrpSpPr>
        <p:cNvPr id="1" name=""/>
        <p:cNvGrpSpPr/>
        <p:nvPr/>
      </p:nvGrpSpPr>
      <p:grpSpPr>
        <a:xfrm>
          <a:off x="0" y="0"/>
          <a:ext cx="0" cy="0"/>
          <a:chOff x="0" y="0"/>
          <a:chExt cx="0" cy="0"/>
        </a:xfrm>
      </p:grpSpPr>
      <p:sp>
        <p:nvSpPr>
          <p:cNvPr id="704" name="Shape 704"/>
          <p:cNvSpPr>
            <a:spLocks noGrp="1"/>
          </p:cNvSpPr>
          <p:nvPr>
            <p:ph type="pic" idx="13"/>
          </p:nvPr>
        </p:nvSpPr>
        <p:spPr>
          <a:xfrm>
            <a:off x="-16805" y="-16366"/>
            <a:ext cx="12225609" cy="6890732"/>
          </a:xfrm>
          <a:prstGeom prst="rect">
            <a:avLst/>
          </a:prstGeom>
        </p:spPr>
        <p:txBody>
          <a:bodyPr lIns="91439" tIns="45719" rIns="91439" bIns="45719" anchor="t">
            <a:noAutofit/>
          </a:bodyPr>
          <a:lstStyle/>
          <a:p>
            <a:endParaRPr/>
          </a:p>
        </p:txBody>
      </p:sp>
      <p:sp>
        <p:nvSpPr>
          <p:cNvPr id="705" name="Shape 7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11042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Placeholder (2)">
    <p:bg>
      <p:bgPr>
        <a:solidFill>
          <a:srgbClr val="222328"/>
        </a:solidFill>
        <a:effectLst/>
      </p:bgPr>
    </p:bg>
    <p:spTree>
      <p:nvGrpSpPr>
        <p:cNvPr id="1" name=""/>
        <p:cNvGrpSpPr/>
        <p:nvPr/>
      </p:nvGrpSpPr>
      <p:grpSpPr>
        <a:xfrm>
          <a:off x="0" y="0"/>
          <a:ext cx="0" cy="0"/>
          <a:chOff x="0" y="0"/>
          <a:chExt cx="0" cy="0"/>
        </a:xfrm>
      </p:grpSpPr>
      <p:sp>
        <p:nvSpPr>
          <p:cNvPr id="712" name="Shape 712"/>
          <p:cNvSpPr>
            <a:spLocks noGrp="1"/>
          </p:cNvSpPr>
          <p:nvPr>
            <p:ph type="pic" idx="13"/>
          </p:nvPr>
        </p:nvSpPr>
        <p:spPr>
          <a:xfrm>
            <a:off x="-31173" y="-17612"/>
            <a:ext cx="12254346" cy="6893223"/>
          </a:xfrm>
          <a:prstGeom prst="rect">
            <a:avLst/>
          </a:prstGeom>
        </p:spPr>
        <p:txBody>
          <a:bodyPr lIns="91439" tIns="45719" rIns="91439" bIns="45719" anchor="t">
            <a:noAutofit/>
          </a:bodyPr>
          <a:lstStyle/>
          <a:p>
            <a:endParaRPr/>
          </a:p>
        </p:txBody>
      </p:sp>
      <p:sp>
        <p:nvSpPr>
          <p:cNvPr id="713" name="Shape 713"/>
          <p:cNvSpPr>
            <a:spLocks noGrp="1"/>
          </p:cNvSpPr>
          <p:nvPr>
            <p:ph type="body" sz="quarter" idx="1"/>
          </p:nvPr>
        </p:nvSpPr>
        <p:spPr>
          <a:xfrm>
            <a:off x="2942783" y="4268119"/>
            <a:ext cx="6306435" cy="770891"/>
          </a:xfrm>
          <a:prstGeom prst="rect">
            <a:avLst/>
          </a:prstGeom>
        </p:spPr>
        <p:txBody>
          <a:bodyPr anchor="t">
            <a:noAutofit/>
          </a:bodyPr>
          <a:lstStyle>
            <a:lvl1pPr marL="0" indent="0" algn="ctr">
              <a:spcBef>
                <a:spcPts val="0"/>
              </a:spcBef>
              <a:buSzTx/>
              <a:buNone/>
              <a:defRPr>
                <a:solidFill>
                  <a:srgbClr val="F3F7F7"/>
                </a:solidFill>
              </a:defRPr>
            </a:lvl1pPr>
            <a:lvl2pPr marL="0" indent="114300" algn="ctr">
              <a:spcBef>
                <a:spcPts val="0"/>
              </a:spcBef>
              <a:buSzTx/>
              <a:buNone/>
              <a:defRPr>
                <a:solidFill>
                  <a:srgbClr val="F3F7F7"/>
                </a:solidFill>
              </a:defRPr>
            </a:lvl2pPr>
            <a:lvl3pPr marL="0" indent="228600" algn="ctr">
              <a:spcBef>
                <a:spcPts val="0"/>
              </a:spcBef>
              <a:buSzTx/>
              <a:buNone/>
              <a:defRPr>
                <a:solidFill>
                  <a:srgbClr val="F3F7F7"/>
                </a:solidFill>
              </a:defRPr>
            </a:lvl3pPr>
            <a:lvl4pPr marL="0" indent="342900" algn="ctr">
              <a:spcBef>
                <a:spcPts val="0"/>
              </a:spcBef>
              <a:buSzTx/>
              <a:buNone/>
              <a:defRPr>
                <a:solidFill>
                  <a:srgbClr val="F3F7F7"/>
                </a:solidFill>
              </a:defRPr>
            </a:lvl4pPr>
            <a:lvl5pPr marL="0" indent="457200" algn="ctr">
              <a:spcBef>
                <a:spcPts val="0"/>
              </a:spcBef>
              <a:buSzTx/>
              <a:buNone/>
              <a:defRPr>
                <a:solidFill>
                  <a:srgbClr val="F3F7F7"/>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p:cNvSpPr>
            <a:spLocks noGrp="1"/>
          </p:cNvSpPr>
          <p:nvPr>
            <p:ph type="title"/>
          </p:nvPr>
        </p:nvSpPr>
        <p:spPr>
          <a:xfrm>
            <a:off x="2218471" y="1823326"/>
            <a:ext cx="7755059" cy="1058131"/>
          </a:xfrm>
          <a:prstGeom prst="rect">
            <a:avLst/>
          </a:prstGeom>
        </p:spPr>
        <p:txBody>
          <a:bodyPr anchor="t"/>
          <a:lstStyle>
            <a:lvl1pPr algn="ctr">
              <a:defRPr sz="3000">
                <a:solidFill>
                  <a:srgbClr val="FFFFFF"/>
                </a:solidFill>
              </a:defRPr>
            </a:lvl1pPr>
          </a:lstStyle>
          <a:p>
            <a:r>
              <a:rPr dirty="0"/>
              <a:t>Title Text</a:t>
            </a:r>
          </a:p>
        </p:txBody>
      </p:sp>
      <p:sp>
        <p:nvSpPr>
          <p:cNvPr id="715" name="Shape 7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61925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slide (1)">
    <p:spTree>
      <p:nvGrpSpPr>
        <p:cNvPr id="1" name=""/>
        <p:cNvGrpSpPr/>
        <p:nvPr/>
      </p:nvGrpSpPr>
      <p:grpSpPr>
        <a:xfrm>
          <a:off x="0" y="0"/>
          <a:ext cx="0" cy="0"/>
          <a:chOff x="0" y="0"/>
          <a:chExt cx="0" cy="0"/>
        </a:xfrm>
      </p:grpSpPr>
      <p:sp>
        <p:nvSpPr>
          <p:cNvPr id="71" name="Shape 71"/>
          <p:cNvSpPr>
            <a:spLocks noGrp="1"/>
          </p:cNvSpPr>
          <p:nvPr>
            <p:ph type="pic" idx="13"/>
          </p:nvPr>
        </p:nvSpPr>
        <p:spPr>
          <a:xfrm>
            <a:off x="-6374" y="-38887"/>
            <a:ext cx="12247808" cy="6935773"/>
          </a:xfrm>
          <a:prstGeom prst="rect">
            <a:avLst/>
          </a:prstGeom>
        </p:spPr>
        <p:txBody>
          <a:bodyPr lIns="91439" tIns="45719" rIns="91439" bIns="45719" anchor="t">
            <a:noAutofit/>
          </a:bodyPr>
          <a:lstStyle/>
          <a:p>
            <a:endParaRPr/>
          </a:p>
        </p:txBody>
      </p:sp>
      <p:sp>
        <p:nvSpPr>
          <p:cNvPr id="72" name="Shape 72"/>
          <p:cNvSpPr>
            <a:spLocks noGrp="1"/>
          </p:cNvSpPr>
          <p:nvPr>
            <p:ph type="body" sz="quarter" idx="1"/>
          </p:nvPr>
        </p:nvSpPr>
        <p:spPr>
          <a:xfrm>
            <a:off x="2526011" y="3755323"/>
            <a:ext cx="7139979" cy="754203"/>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title"/>
          </p:nvPr>
        </p:nvSpPr>
        <p:spPr>
          <a:xfrm>
            <a:off x="2777903" y="1585445"/>
            <a:ext cx="6679209" cy="1143001"/>
          </a:xfrm>
          <a:prstGeom prst="rect">
            <a:avLst/>
          </a:prstGeom>
        </p:spPr>
        <p:txBody>
          <a:bodyPr anchor="t"/>
          <a:lstStyle>
            <a:lvl1pPr algn="ctr">
              <a:defRPr sz="3000">
                <a:solidFill>
                  <a:srgbClr val="FFFFFF"/>
                </a:solidFill>
              </a:defRPr>
            </a:lvl1pPr>
          </a:lstStyle>
          <a:p>
            <a:r>
              <a:rPr dirty="0"/>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19204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Placeholder (Team Section)">
    <p:bg>
      <p:bgPr>
        <a:solidFill>
          <a:srgbClr val="E0E8E9"/>
        </a:solidFill>
        <a:effectLst/>
      </p:bgPr>
    </p:bg>
    <p:spTree>
      <p:nvGrpSpPr>
        <p:cNvPr id="1" name=""/>
        <p:cNvGrpSpPr/>
        <p:nvPr/>
      </p:nvGrpSpPr>
      <p:grpSpPr>
        <a:xfrm>
          <a:off x="0" y="0"/>
          <a:ext cx="0" cy="0"/>
          <a:chOff x="0" y="0"/>
          <a:chExt cx="0" cy="0"/>
        </a:xfrm>
      </p:grpSpPr>
      <p:sp>
        <p:nvSpPr>
          <p:cNvPr id="722" name="Shape 722"/>
          <p:cNvSpPr>
            <a:spLocks noGrp="1"/>
          </p:cNvSpPr>
          <p:nvPr>
            <p:ph type="body" sz="quarter" idx="1"/>
          </p:nvPr>
        </p:nvSpPr>
        <p:spPr>
          <a:xfrm>
            <a:off x="1387760" y="3611849"/>
            <a:ext cx="5471963" cy="770891"/>
          </a:xfrm>
          <a:prstGeom prst="rect">
            <a:avLst/>
          </a:prstGeom>
        </p:spPr>
        <p:txBody>
          <a:bodyPr anchor="t">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23" name="Shape 723"/>
          <p:cNvSpPr>
            <a:spLocks noGrp="1"/>
          </p:cNvSpPr>
          <p:nvPr>
            <p:ph type="title"/>
          </p:nvPr>
        </p:nvSpPr>
        <p:spPr>
          <a:xfrm>
            <a:off x="2464029" y="2338620"/>
            <a:ext cx="4381699" cy="895351"/>
          </a:xfrm>
          <a:prstGeom prst="rect">
            <a:avLst/>
          </a:prstGeom>
        </p:spPr>
        <p:txBody>
          <a:bodyPr/>
          <a:lstStyle>
            <a:lvl1pPr algn="r">
              <a:defRPr/>
            </a:lvl1pPr>
          </a:lstStyle>
          <a:p>
            <a:r>
              <a:rPr dirty="0"/>
              <a:t>Title Text</a:t>
            </a:r>
          </a:p>
        </p:txBody>
      </p:sp>
      <p:sp>
        <p:nvSpPr>
          <p:cNvPr id="724" name="Shape 724"/>
          <p:cNvSpPr>
            <a:spLocks noGrp="1"/>
          </p:cNvSpPr>
          <p:nvPr>
            <p:ph type="pic" sz="half" idx="13"/>
          </p:nvPr>
        </p:nvSpPr>
        <p:spPr>
          <a:xfrm>
            <a:off x="7820850" y="-21299"/>
            <a:ext cx="4381640" cy="6900598"/>
          </a:xfrm>
          <a:prstGeom prst="rect">
            <a:avLst/>
          </a:prstGeom>
        </p:spPr>
        <p:txBody>
          <a:bodyPr lIns="91439" tIns="45719" rIns="91439" bIns="45719" anchor="t">
            <a:noAutofit/>
          </a:bodyPr>
          <a:lstStyle/>
          <a:p>
            <a:endParaRPr/>
          </a:p>
        </p:txBody>
      </p:sp>
      <p:sp>
        <p:nvSpPr>
          <p:cNvPr id="725" name="Shape 7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91685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Placeholder (Services&#10;Section)">
    <p:bg>
      <p:bgPr>
        <a:solidFill>
          <a:srgbClr val="222328"/>
        </a:solidFill>
        <a:effectLst/>
      </p:bgPr>
    </p:bg>
    <p:spTree>
      <p:nvGrpSpPr>
        <p:cNvPr id="1" name=""/>
        <p:cNvGrpSpPr/>
        <p:nvPr/>
      </p:nvGrpSpPr>
      <p:grpSpPr>
        <a:xfrm>
          <a:off x="0" y="0"/>
          <a:ext cx="0" cy="0"/>
          <a:chOff x="0" y="0"/>
          <a:chExt cx="0" cy="0"/>
        </a:xfrm>
      </p:grpSpPr>
      <p:sp>
        <p:nvSpPr>
          <p:cNvPr id="732" name="Shape 732"/>
          <p:cNvSpPr>
            <a:spLocks noGrp="1"/>
          </p:cNvSpPr>
          <p:nvPr>
            <p:ph type="pic" idx="13"/>
          </p:nvPr>
        </p:nvSpPr>
        <p:spPr>
          <a:xfrm>
            <a:off x="-16003" y="-36387"/>
            <a:ext cx="12224006" cy="6930774"/>
          </a:xfrm>
          <a:prstGeom prst="rect">
            <a:avLst/>
          </a:prstGeom>
        </p:spPr>
        <p:txBody>
          <a:bodyPr lIns="91439" tIns="45719" rIns="91439" bIns="45719" anchor="t">
            <a:noAutofit/>
          </a:bodyPr>
          <a:lstStyle/>
          <a:p>
            <a:endParaRPr/>
          </a:p>
        </p:txBody>
      </p:sp>
      <p:sp>
        <p:nvSpPr>
          <p:cNvPr id="733" name="Shape 7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571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Placeholder (Gallery)">
    <p:spTree>
      <p:nvGrpSpPr>
        <p:cNvPr id="1" name=""/>
        <p:cNvGrpSpPr/>
        <p:nvPr/>
      </p:nvGrpSpPr>
      <p:grpSpPr>
        <a:xfrm>
          <a:off x="0" y="0"/>
          <a:ext cx="0" cy="0"/>
          <a:chOff x="0" y="0"/>
          <a:chExt cx="0" cy="0"/>
        </a:xfrm>
      </p:grpSpPr>
      <p:sp>
        <p:nvSpPr>
          <p:cNvPr id="740" name="Shape 740"/>
          <p:cNvSpPr>
            <a:spLocks noGrp="1"/>
          </p:cNvSpPr>
          <p:nvPr>
            <p:ph type="body" sz="quarter" idx="1"/>
          </p:nvPr>
        </p:nvSpPr>
        <p:spPr>
          <a:xfrm>
            <a:off x="3569717" y="3463494"/>
            <a:ext cx="5052567" cy="770891"/>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41" name="Shape 741"/>
          <p:cNvSpPr>
            <a:spLocks noGrp="1"/>
          </p:cNvSpPr>
          <p:nvPr>
            <p:ph type="title"/>
          </p:nvPr>
        </p:nvSpPr>
        <p:spPr>
          <a:xfrm>
            <a:off x="3834812" y="2603295"/>
            <a:ext cx="4522376" cy="770891"/>
          </a:xfrm>
          <a:prstGeom prst="rect">
            <a:avLst/>
          </a:prstGeom>
        </p:spPr>
        <p:txBody>
          <a:bodyPr/>
          <a:lstStyle>
            <a:lvl1pPr algn="ctr">
              <a:defRPr sz="4000"/>
            </a:lvl1pPr>
          </a:lstStyle>
          <a:p>
            <a:r>
              <a:rPr dirty="0"/>
              <a:t>Title Text</a:t>
            </a:r>
          </a:p>
        </p:txBody>
      </p:sp>
      <p:sp>
        <p:nvSpPr>
          <p:cNvPr id="742" name="Shape 742"/>
          <p:cNvSpPr>
            <a:spLocks noGrp="1"/>
          </p:cNvSpPr>
          <p:nvPr>
            <p:ph type="pic" sz="quarter" idx="13"/>
          </p:nvPr>
        </p:nvSpPr>
        <p:spPr>
          <a:xfrm>
            <a:off x="-36244" y="-28264"/>
            <a:ext cx="3724597" cy="1594516"/>
          </a:xfrm>
          <a:prstGeom prst="rect">
            <a:avLst/>
          </a:prstGeom>
        </p:spPr>
        <p:txBody>
          <a:bodyPr lIns="91439" tIns="45719" rIns="91439" bIns="45719" anchor="t">
            <a:noAutofit/>
          </a:bodyPr>
          <a:lstStyle/>
          <a:p>
            <a:endParaRPr/>
          </a:p>
        </p:txBody>
      </p:sp>
      <p:sp>
        <p:nvSpPr>
          <p:cNvPr id="743" name="Shape 743"/>
          <p:cNvSpPr>
            <a:spLocks noGrp="1"/>
          </p:cNvSpPr>
          <p:nvPr>
            <p:ph type="pic" sz="quarter" idx="14"/>
          </p:nvPr>
        </p:nvSpPr>
        <p:spPr>
          <a:xfrm>
            <a:off x="7386938" y="-20876"/>
            <a:ext cx="3811711" cy="1722310"/>
          </a:xfrm>
          <a:prstGeom prst="rect">
            <a:avLst/>
          </a:prstGeom>
        </p:spPr>
        <p:txBody>
          <a:bodyPr lIns="91439" tIns="45719" rIns="91439" bIns="45719" anchor="t">
            <a:noAutofit/>
          </a:bodyPr>
          <a:lstStyle/>
          <a:p>
            <a:endParaRPr/>
          </a:p>
        </p:txBody>
      </p:sp>
      <p:sp>
        <p:nvSpPr>
          <p:cNvPr id="744" name="Shape 744"/>
          <p:cNvSpPr>
            <a:spLocks noGrp="1"/>
          </p:cNvSpPr>
          <p:nvPr>
            <p:ph type="pic" sz="quarter" idx="15"/>
          </p:nvPr>
        </p:nvSpPr>
        <p:spPr>
          <a:xfrm>
            <a:off x="3802814" y="5459350"/>
            <a:ext cx="3811711" cy="1411011"/>
          </a:xfrm>
          <a:prstGeom prst="rect">
            <a:avLst/>
          </a:prstGeom>
        </p:spPr>
        <p:txBody>
          <a:bodyPr lIns="91439" tIns="45719" rIns="91439" bIns="45719" anchor="t">
            <a:noAutofit/>
          </a:bodyPr>
          <a:lstStyle/>
          <a:p>
            <a:endParaRPr/>
          </a:p>
        </p:txBody>
      </p:sp>
      <p:sp>
        <p:nvSpPr>
          <p:cNvPr id="745" name="Shape 745"/>
          <p:cNvSpPr>
            <a:spLocks noGrp="1"/>
          </p:cNvSpPr>
          <p:nvPr>
            <p:ph type="pic" sz="quarter" idx="16"/>
          </p:nvPr>
        </p:nvSpPr>
        <p:spPr>
          <a:xfrm>
            <a:off x="9712201" y="3947142"/>
            <a:ext cx="2499642" cy="2253924"/>
          </a:xfrm>
          <a:prstGeom prst="rect">
            <a:avLst/>
          </a:prstGeom>
        </p:spPr>
        <p:txBody>
          <a:bodyPr lIns="91439" tIns="45719" rIns="91439" bIns="45719" anchor="t">
            <a:noAutofit/>
          </a:bodyPr>
          <a:lstStyle/>
          <a:p>
            <a:endParaRPr/>
          </a:p>
        </p:txBody>
      </p:sp>
      <p:sp>
        <p:nvSpPr>
          <p:cNvPr id="746" name="Shape 746"/>
          <p:cNvSpPr>
            <a:spLocks noGrp="1"/>
          </p:cNvSpPr>
          <p:nvPr>
            <p:ph type="pic" sz="quarter" idx="17"/>
          </p:nvPr>
        </p:nvSpPr>
        <p:spPr>
          <a:xfrm>
            <a:off x="-15813" y="3556653"/>
            <a:ext cx="2213892" cy="2253924"/>
          </a:xfrm>
          <a:prstGeom prst="rect">
            <a:avLst/>
          </a:prstGeom>
        </p:spPr>
        <p:txBody>
          <a:bodyPr lIns="91439" tIns="45719" rIns="91439" bIns="45719" anchor="t">
            <a:noAutofit/>
          </a:bodyPr>
          <a:lstStyle/>
          <a:p>
            <a:endParaRPr/>
          </a:p>
        </p:txBody>
      </p:sp>
      <p:sp>
        <p:nvSpPr>
          <p:cNvPr id="747" name="Shape 74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88001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Placeholder (Portfolio)">
    <p:spTree>
      <p:nvGrpSpPr>
        <p:cNvPr id="1" name=""/>
        <p:cNvGrpSpPr/>
        <p:nvPr/>
      </p:nvGrpSpPr>
      <p:grpSpPr>
        <a:xfrm>
          <a:off x="0" y="0"/>
          <a:ext cx="0" cy="0"/>
          <a:chOff x="0" y="0"/>
          <a:chExt cx="0" cy="0"/>
        </a:xfrm>
      </p:grpSpPr>
      <p:sp>
        <p:nvSpPr>
          <p:cNvPr id="754" name="Shape 754"/>
          <p:cNvSpPr>
            <a:spLocks noGrp="1"/>
          </p:cNvSpPr>
          <p:nvPr>
            <p:ph type="pic" idx="13"/>
          </p:nvPr>
        </p:nvSpPr>
        <p:spPr>
          <a:xfrm>
            <a:off x="-38591" y="-24750"/>
            <a:ext cx="12269182" cy="6907500"/>
          </a:xfrm>
          <a:prstGeom prst="rect">
            <a:avLst/>
          </a:prstGeom>
        </p:spPr>
        <p:txBody>
          <a:bodyPr lIns="91439" tIns="45719" rIns="91439" bIns="45719" anchor="t">
            <a:noAutofit/>
          </a:bodyPr>
          <a:lstStyle/>
          <a:p>
            <a:endParaRPr/>
          </a:p>
        </p:txBody>
      </p:sp>
      <p:sp>
        <p:nvSpPr>
          <p:cNvPr id="755" name="Shape 755"/>
          <p:cNvSpPr>
            <a:spLocks noGrp="1"/>
          </p:cNvSpPr>
          <p:nvPr>
            <p:ph type="body" sz="quarter" idx="1"/>
          </p:nvPr>
        </p:nvSpPr>
        <p:spPr>
          <a:xfrm>
            <a:off x="2592772" y="3474965"/>
            <a:ext cx="7006456" cy="1043620"/>
          </a:xfrm>
          <a:prstGeom prst="rect">
            <a:avLst/>
          </a:prstGeom>
        </p:spPr>
        <p:txBody>
          <a:bodyPr anchor="t">
            <a:noAutofit/>
          </a:bodyPr>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56" name="Shape 756"/>
          <p:cNvSpPr>
            <a:spLocks noGrp="1"/>
          </p:cNvSpPr>
          <p:nvPr>
            <p:ph type="title"/>
          </p:nvPr>
        </p:nvSpPr>
        <p:spPr>
          <a:xfrm>
            <a:off x="3100094" y="2338620"/>
            <a:ext cx="5991813" cy="895351"/>
          </a:xfrm>
          <a:prstGeom prst="rect">
            <a:avLst/>
          </a:prstGeom>
        </p:spPr>
        <p:txBody>
          <a:bodyPr/>
          <a:lstStyle>
            <a:lvl1pPr algn="ctr">
              <a:defRPr/>
            </a:lvl1pPr>
          </a:lstStyle>
          <a:p>
            <a:r>
              <a:rPr dirty="0"/>
              <a:t>Title Text</a:t>
            </a:r>
          </a:p>
        </p:txBody>
      </p:sp>
      <p:sp>
        <p:nvSpPr>
          <p:cNvPr id="757" name="Shape 75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78957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Placeholder (Customer Reviews)">
    <p:spTree>
      <p:nvGrpSpPr>
        <p:cNvPr id="1" name=""/>
        <p:cNvGrpSpPr/>
        <p:nvPr/>
      </p:nvGrpSpPr>
      <p:grpSpPr>
        <a:xfrm>
          <a:off x="0" y="0"/>
          <a:ext cx="0" cy="0"/>
          <a:chOff x="0" y="0"/>
          <a:chExt cx="0" cy="0"/>
        </a:xfrm>
      </p:grpSpPr>
      <p:sp>
        <p:nvSpPr>
          <p:cNvPr id="764" name="Shape 764"/>
          <p:cNvSpPr>
            <a:spLocks noGrp="1"/>
          </p:cNvSpPr>
          <p:nvPr>
            <p:ph type="body" sz="quarter" idx="1"/>
          </p:nvPr>
        </p:nvSpPr>
        <p:spPr>
          <a:xfrm>
            <a:off x="6654487" y="2692329"/>
            <a:ext cx="3484037" cy="1594979"/>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65" name="Shape 765"/>
          <p:cNvSpPr>
            <a:spLocks noGrp="1"/>
          </p:cNvSpPr>
          <p:nvPr>
            <p:ph type="pic" sz="quarter" idx="13"/>
          </p:nvPr>
        </p:nvSpPr>
        <p:spPr>
          <a:xfrm>
            <a:off x="2107863" y="1635740"/>
            <a:ext cx="3586451" cy="3586451"/>
          </a:xfrm>
          <a:prstGeom prst="ellipse">
            <a:avLst/>
          </a:prstGeom>
        </p:spPr>
        <p:txBody>
          <a:bodyPr lIns="91439" tIns="45719" rIns="91439" bIns="45719" anchor="t">
            <a:noAutofit/>
          </a:bodyPr>
          <a:lstStyle/>
          <a:p>
            <a:endParaRPr/>
          </a:p>
        </p:txBody>
      </p:sp>
      <p:sp>
        <p:nvSpPr>
          <p:cNvPr id="766" name="Shape 766"/>
          <p:cNvSpPr>
            <a:spLocks noGrp="1"/>
          </p:cNvSpPr>
          <p:nvPr>
            <p:ph type="title"/>
          </p:nvPr>
        </p:nvSpPr>
        <p:spPr>
          <a:xfrm>
            <a:off x="2912507" y="2918319"/>
            <a:ext cx="1977273" cy="1143001"/>
          </a:xfrm>
          <a:prstGeom prst="rect">
            <a:avLst/>
          </a:prstGeom>
        </p:spPr>
        <p:txBody>
          <a:bodyPr anchor="t"/>
          <a:lstStyle>
            <a:lvl1pPr algn="r">
              <a:defRPr sz="3250"/>
            </a:lvl1pPr>
          </a:lstStyle>
          <a:p>
            <a:r>
              <a:rPr dirty="0"/>
              <a:t>Title Text</a:t>
            </a:r>
          </a:p>
        </p:txBody>
      </p:sp>
      <p:sp>
        <p:nvSpPr>
          <p:cNvPr id="767" name="Shape 7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87617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laceholder (Infographic)">
    <p:bg>
      <p:bgPr>
        <a:solidFill>
          <a:srgbClr val="222328"/>
        </a:solidFill>
        <a:effectLst/>
      </p:bgPr>
    </p:bg>
    <p:spTree>
      <p:nvGrpSpPr>
        <p:cNvPr id="1" name=""/>
        <p:cNvGrpSpPr/>
        <p:nvPr/>
      </p:nvGrpSpPr>
      <p:grpSpPr>
        <a:xfrm>
          <a:off x="0" y="0"/>
          <a:ext cx="0" cy="0"/>
          <a:chOff x="0" y="0"/>
          <a:chExt cx="0" cy="0"/>
        </a:xfrm>
      </p:grpSpPr>
      <p:sp>
        <p:nvSpPr>
          <p:cNvPr id="774" name="Shape 774"/>
          <p:cNvSpPr>
            <a:spLocks noGrp="1"/>
          </p:cNvSpPr>
          <p:nvPr>
            <p:ph type="pic" idx="13"/>
          </p:nvPr>
        </p:nvSpPr>
        <p:spPr>
          <a:xfrm>
            <a:off x="-34937" y="-15923"/>
            <a:ext cx="12261874" cy="6889845"/>
          </a:xfrm>
          <a:prstGeom prst="rect">
            <a:avLst/>
          </a:prstGeom>
        </p:spPr>
        <p:txBody>
          <a:bodyPr lIns="91439" tIns="45719" rIns="91439" bIns="45719" anchor="t">
            <a:noAutofit/>
          </a:bodyPr>
          <a:lstStyle/>
          <a:p>
            <a:endParaRPr/>
          </a:p>
        </p:txBody>
      </p:sp>
      <p:sp>
        <p:nvSpPr>
          <p:cNvPr id="775" name="Shape 775"/>
          <p:cNvSpPr>
            <a:spLocks noGrp="1"/>
          </p:cNvSpPr>
          <p:nvPr>
            <p:ph type="body" sz="quarter" idx="1"/>
          </p:nvPr>
        </p:nvSpPr>
        <p:spPr>
          <a:xfrm>
            <a:off x="3215921" y="4073155"/>
            <a:ext cx="5403349" cy="772666"/>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76" name="Shape 776"/>
          <p:cNvSpPr>
            <a:spLocks noGrp="1"/>
          </p:cNvSpPr>
          <p:nvPr>
            <p:ph type="title"/>
          </p:nvPr>
        </p:nvSpPr>
        <p:spPr>
          <a:xfrm>
            <a:off x="3204488" y="2013483"/>
            <a:ext cx="3590107" cy="1570160"/>
          </a:xfrm>
          <a:prstGeom prst="rect">
            <a:avLst/>
          </a:prstGeom>
        </p:spPr>
        <p:txBody>
          <a:bodyPr anchor="t"/>
          <a:lstStyle>
            <a:lvl1pPr>
              <a:lnSpc>
                <a:spcPct val="90000"/>
              </a:lnSpc>
              <a:defRPr>
                <a:solidFill>
                  <a:srgbClr val="FFFFFF"/>
                </a:solidFill>
              </a:defRPr>
            </a:lvl1pPr>
          </a:lstStyle>
          <a:p>
            <a:r>
              <a:rPr dirty="0"/>
              <a:t>Title Text</a:t>
            </a:r>
          </a:p>
        </p:txBody>
      </p:sp>
      <p:sp>
        <p:nvSpPr>
          <p:cNvPr id="777" name="Shape 7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85084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84" name="Shape 7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2109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lank Dark">
    <p:bg>
      <p:bgPr>
        <a:solidFill>
          <a:srgbClr val="222328"/>
        </a:solidFill>
        <a:effectLst/>
      </p:bgPr>
    </p:bg>
    <p:spTree>
      <p:nvGrpSpPr>
        <p:cNvPr id="1" name=""/>
        <p:cNvGrpSpPr/>
        <p:nvPr/>
      </p:nvGrpSpPr>
      <p:grpSpPr>
        <a:xfrm>
          <a:off x="0" y="0"/>
          <a:ext cx="0" cy="0"/>
          <a:chOff x="0" y="0"/>
          <a:chExt cx="0" cy="0"/>
        </a:xfrm>
      </p:grpSpPr>
      <p:sp>
        <p:nvSpPr>
          <p:cNvPr id="791" name="Shape 7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45057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8103133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908653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About slide (2)">
    <p:spTree>
      <p:nvGrpSpPr>
        <p:cNvPr id="1" name=""/>
        <p:cNvGrpSpPr/>
        <p:nvPr/>
      </p:nvGrpSpPr>
      <p:grpSpPr>
        <a:xfrm>
          <a:off x="0" y="0"/>
          <a:ext cx="0" cy="0"/>
          <a:chOff x="0" y="0"/>
          <a:chExt cx="0" cy="0"/>
        </a:xfrm>
      </p:grpSpPr>
      <p:sp>
        <p:nvSpPr>
          <p:cNvPr id="81" name="Shape 81"/>
          <p:cNvSpPr>
            <a:spLocks noGrp="1"/>
          </p:cNvSpPr>
          <p:nvPr>
            <p:ph type="body" sz="quarter" idx="1"/>
          </p:nvPr>
        </p:nvSpPr>
        <p:spPr>
          <a:xfrm>
            <a:off x="6247240" y="2632075"/>
            <a:ext cx="4414672" cy="1593850"/>
          </a:xfrm>
          <a:prstGeom prst="rect">
            <a:avLst/>
          </a:prstGeom>
        </p:spPr>
        <p:txBody>
          <a:bodyPr anchor="t">
            <a:noAutofit/>
          </a:bodyPr>
          <a:lstStyle>
            <a:lvl1pPr marL="0" indent="0">
              <a:spcBef>
                <a:spcPts val="0"/>
              </a:spcBef>
              <a:buSzTx/>
              <a:buNone/>
            </a:lvl1pPr>
            <a:lvl2pPr marL="0" indent="114300">
              <a:spcBef>
                <a:spcPts val="0"/>
              </a:spcBef>
              <a:buSzTx/>
              <a:buNone/>
            </a:lvl2pPr>
            <a:lvl3pPr marL="0" indent="228600">
              <a:spcBef>
                <a:spcPts val="0"/>
              </a:spcBef>
              <a:buSzTx/>
              <a:buNone/>
            </a:lvl3pPr>
            <a:lvl4pPr marL="0" indent="342900">
              <a:spcBef>
                <a:spcPts val="0"/>
              </a:spcBef>
              <a:buSzTx/>
              <a:buNone/>
            </a:lvl4pPr>
            <a:lvl5pPr marL="0" indent="4572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pic" sz="half" idx="13"/>
          </p:nvPr>
        </p:nvSpPr>
        <p:spPr>
          <a:xfrm>
            <a:off x="-4997" y="-27682"/>
            <a:ext cx="4106863" cy="6913365"/>
          </a:xfrm>
          <a:prstGeom prst="rect">
            <a:avLst/>
          </a:prstGeom>
        </p:spPr>
        <p:txBody>
          <a:bodyPr lIns="91439" tIns="45719" rIns="91439" bIns="45719" anchor="t">
            <a:noAutofit/>
          </a:bodyPr>
          <a:lstStyle/>
          <a:p>
            <a:endParaRPr/>
          </a:p>
        </p:txBody>
      </p:sp>
      <p:sp>
        <p:nvSpPr>
          <p:cNvPr id="83" name="Shape 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467114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3362365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3909149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20450582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4869912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32127558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38624445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37030933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20679374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7428459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6224938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reative slide (1)">
    <p:spTree>
      <p:nvGrpSpPr>
        <p:cNvPr id="1" name=""/>
        <p:cNvGrpSpPr/>
        <p:nvPr/>
      </p:nvGrpSpPr>
      <p:grpSpPr>
        <a:xfrm>
          <a:off x="0" y="0"/>
          <a:ext cx="0" cy="0"/>
          <a:chOff x="0" y="0"/>
          <a:chExt cx="0" cy="0"/>
        </a:xfrm>
      </p:grpSpPr>
      <p:sp>
        <p:nvSpPr>
          <p:cNvPr id="90" name="Shape 90"/>
          <p:cNvSpPr>
            <a:spLocks noGrp="1"/>
          </p:cNvSpPr>
          <p:nvPr>
            <p:ph type="body" sz="quarter" idx="1"/>
          </p:nvPr>
        </p:nvSpPr>
        <p:spPr>
          <a:xfrm>
            <a:off x="994759" y="3165113"/>
            <a:ext cx="4314035" cy="1593851"/>
          </a:xfrm>
          <a:prstGeom prst="rect">
            <a:avLst/>
          </a:prstGeom>
        </p:spPr>
        <p:txBody>
          <a:bodyPr anchor="t">
            <a:noAutofit/>
          </a:bodyPr>
          <a:lstStyle>
            <a:lvl1pPr marL="0" indent="0" algn="r">
              <a:spcBef>
                <a:spcPts val="0"/>
              </a:spcBef>
              <a:buSzTx/>
              <a:buNone/>
            </a:lvl1pPr>
            <a:lvl2pPr marL="0" indent="114300" algn="r">
              <a:spcBef>
                <a:spcPts val="0"/>
              </a:spcBef>
              <a:buSzTx/>
              <a:buNone/>
            </a:lvl2pPr>
            <a:lvl3pPr marL="0" indent="228600" algn="r">
              <a:spcBef>
                <a:spcPts val="0"/>
              </a:spcBef>
              <a:buSzTx/>
              <a:buNone/>
            </a:lvl3pPr>
            <a:lvl4pPr marL="0" indent="342900" algn="r">
              <a:spcBef>
                <a:spcPts val="0"/>
              </a:spcBef>
              <a:buSzTx/>
              <a:buNone/>
            </a:lvl4pPr>
            <a:lvl5pPr marL="0" indent="457200" algn="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pic" sz="half" idx="13"/>
          </p:nvPr>
        </p:nvSpPr>
        <p:spPr>
          <a:xfrm>
            <a:off x="6486317" y="1092777"/>
            <a:ext cx="4672447" cy="4672447"/>
          </a:xfrm>
          <a:prstGeom prst="ellipse">
            <a:avLst/>
          </a:prstGeom>
        </p:spPr>
        <p:txBody>
          <a:bodyPr lIns="91439" tIns="45719" rIns="91439" bIns="45719" anchor="t">
            <a:noAutofit/>
          </a:bodyPr>
          <a:lstStyle/>
          <a:p>
            <a:endParaRPr/>
          </a:p>
        </p:txBody>
      </p:sp>
      <p:sp>
        <p:nvSpPr>
          <p:cNvPr id="92" name="Shape 92"/>
          <p:cNvSpPr>
            <a:spLocks noGrp="1"/>
          </p:cNvSpPr>
          <p:nvPr>
            <p:ph type="title"/>
          </p:nvPr>
        </p:nvSpPr>
        <p:spPr>
          <a:xfrm>
            <a:off x="1270705" y="2099037"/>
            <a:ext cx="4038366" cy="730251"/>
          </a:xfrm>
          <a:prstGeom prst="rect">
            <a:avLst/>
          </a:prstGeom>
        </p:spPr>
        <p:txBody>
          <a:bodyPr/>
          <a:lstStyle>
            <a:lvl1pPr algn="r">
              <a:defRPr sz="4000"/>
            </a:lvl1pPr>
          </a:lstStyle>
          <a:p>
            <a:r>
              <a:rPr dirty="0"/>
              <a:t>Title Text</a:t>
            </a:r>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28310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8118592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4232778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3552286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
        <p:nvSpPr>
          <p:cNvPr id="4" name="TextBox 3"/>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91193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7653808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3718749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2023/4/28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034875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2023/4/28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9880003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8637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50" Type="http://schemas.openxmlformats.org/officeDocument/2006/relationships/slideLayout" Target="../slideLayouts/slideLayout51.xml"/><Relationship Id="rId55" Type="http://schemas.openxmlformats.org/officeDocument/2006/relationships/slideLayout" Target="../slideLayouts/slideLayout56.xml"/><Relationship Id="rId63" Type="http://schemas.openxmlformats.org/officeDocument/2006/relationships/slideLayout" Target="../slideLayouts/slideLayout64.xml"/><Relationship Id="rId68" Type="http://schemas.openxmlformats.org/officeDocument/2006/relationships/slideLayout" Target="../slideLayouts/slideLayout69.xml"/><Relationship Id="rId76" Type="http://schemas.openxmlformats.org/officeDocument/2006/relationships/slideLayout" Target="../slideLayouts/slideLayout77.xml"/><Relationship Id="rId84" Type="http://schemas.openxmlformats.org/officeDocument/2006/relationships/slideLayout" Target="../slideLayouts/slideLayout85.xml"/><Relationship Id="rId89" Type="http://schemas.openxmlformats.org/officeDocument/2006/relationships/slideLayout" Target="../slideLayouts/slideLayout90.xml"/><Relationship Id="rId7" Type="http://schemas.openxmlformats.org/officeDocument/2006/relationships/slideLayout" Target="../slideLayouts/slideLayout8.xml"/><Relationship Id="rId71" Type="http://schemas.openxmlformats.org/officeDocument/2006/relationships/slideLayout" Target="../slideLayouts/slideLayout72.xml"/><Relationship Id="rId92" Type="http://schemas.openxmlformats.org/officeDocument/2006/relationships/slideLayout" Target="../slideLayouts/slideLayout93.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3" Type="http://schemas.openxmlformats.org/officeDocument/2006/relationships/slideLayout" Target="../slideLayouts/slideLayout54.xml"/><Relationship Id="rId58" Type="http://schemas.openxmlformats.org/officeDocument/2006/relationships/slideLayout" Target="../slideLayouts/slideLayout59.xml"/><Relationship Id="rId66" Type="http://schemas.openxmlformats.org/officeDocument/2006/relationships/slideLayout" Target="../slideLayouts/slideLayout67.xml"/><Relationship Id="rId74" Type="http://schemas.openxmlformats.org/officeDocument/2006/relationships/slideLayout" Target="../slideLayouts/slideLayout75.xml"/><Relationship Id="rId79" Type="http://schemas.openxmlformats.org/officeDocument/2006/relationships/slideLayout" Target="../slideLayouts/slideLayout80.xml"/><Relationship Id="rId87" Type="http://schemas.openxmlformats.org/officeDocument/2006/relationships/slideLayout" Target="../slideLayouts/slideLayout88.xml"/><Relationship Id="rId5" Type="http://schemas.openxmlformats.org/officeDocument/2006/relationships/slideLayout" Target="../slideLayouts/slideLayout6.xml"/><Relationship Id="rId61" Type="http://schemas.openxmlformats.org/officeDocument/2006/relationships/slideLayout" Target="../slideLayouts/slideLayout62.xml"/><Relationship Id="rId82" Type="http://schemas.openxmlformats.org/officeDocument/2006/relationships/slideLayout" Target="../slideLayouts/slideLayout83.xml"/><Relationship Id="rId90" Type="http://schemas.openxmlformats.org/officeDocument/2006/relationships/slideLayout" Target="../slideLayouts/slideLayout91.xml"/><Relationship Id="rId95" Type="http://schemas.openxmlformats.org/officeDocument/2006/relationships/theme" Target="../theme/theme2.xml"/><Relationship Id="rId19" Type="http://schemas.openxmlformats.org/officeDocument/2006/relationships/slideLayout" Target="../slideLayouts/slideLayout2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56" Type="http://schemas.openxmlformats.org/officeDocument/2006/relationships/slideLayout" Target="../slideLayouts/slideLayout57.xml"/><Relationship Id="rId64" Type="http://schemas.openxmlformats.org/officeDocument/2006/relationships/slideLayout" Target="../slideLayouts/slideLayout65.xml"/><Relationship Id="rId69" Type="http://schemas.openxmlformats.org/officeDocument/2006/relationships/slideLayout" Target="../slideLayouts/slideLayout70.xml"/><Relationship Id="rId77" Type="http://schemas.openxmlformats.org/officeDocument/2006/relationships/slideLayout" Target="../slideLayouts/slideLayout78.xml"/><Relationship Id="rId8" Type="http://schemas.openxmlformats.org/officeDocument/2006/relationships/slideLayout" Target="../slideLayouts/slideLayout9.xml"/><Relationship Id="rId51" Type="http://schemas.openxmlformats.org/officeDocument/2006/relationships/slideLayout" Target="../slideLayouts/slideLayout52.xml"/><Relationship Id="rId72" Type="http://schemas.openxmlformats.org/officeDocument/2006/relationships/slideLayout" Target="../slideLayouts/slideLayout73.xml"/><Relationship Id="rId80" Type="http://schemas.openxmlformats.org/officeDocument/2006/relationships/slideLayout" Target="../slideLayouts/slideLayout81.xml"/><Relationship Id="rId85" Type="http://schemas.openxmlformats.org/officeDocument/2006/relationships/slideLayout" Target="../slideLayouts/slideLayout86.xml"/><Relationship Id="rId93" Type="http://schemas.openxmlformats.org/officeDocument/2006/relationships/slideLayout" Target="../slideLayouts/slideLayout94.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59" Type="http://schemas.openxmlformats.org/officeDocument/2006/relationships/slideLayout" Target="../slideLayouts/slideLayout60.xml"/><Relationship Id="rId67" Type="http://schemas.openxmlformats.org/officeDocument/2006/relationships/slideLayout" Target="../slideLayouts/slideLayout68.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54" Type="http://schemas.openxmlformats.org/officeDocument/2006/relationships/slideLayout" Target="../slideLayouts/slideLayout55.xml"/><Relationship Id="rId62" Type="http://schemas.openxmlformats.org/officeDocument/2006/relationships/slideLayout" Target="../slideLayouts/slideLayout63.xml"/><Relationship Id="rId70" Type="http://schemas.openxmlformats.org/officeDocument/2006/relationships/slideLayout" Target="../slideLayouts/slideLayout71.xml"/><Relationship Id="rId75" Type="http://schemas.openxmlformats.org/officeDocument/2006/relationships/slideLayout" Target="../slideLayouts/slideLayout76.xml"/><Relationship Id="rId83" Type="http://schemas.openxmlformats.org/officeDocument/2006/relationships/slideLayout" Target="../slideLayouts/slideLayout84.xml"/><Relationship Id="rId88" Type="http://schemas.openxmlformats.org/officeDocument/2006/relationships/slideLayout" Target="../slideLayouts/slideLayout89.xml"/><Relationship Id="rId91" Type="http://schemas.openxmlformats.org/officeDocument/2006/relationships/slideLayout" Target="../slideLayouts/slideLayout92.xml"/><Relationship Id="rId1" Type="http://schemas.openxmlformats.org/officeDocument/2006/relationships/slideLayout" Target="../slideLayouts/slideLayout2.xml"/><Relationship Id="rId6" Type="http://schemas.openxmlformats.org/officeDocument/2006/relationships/slideLayout" Target="../slideLayouts/slideLayout7.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57" Type="http://schemas.openxmlformats.org/officeDocument/2006/relationships/slideLayout" Target="../slideLayouts/slideLayout58.xml"/><Relationship Id="rId10" Type="http://schemas.openxmlformats.org/officeDocument/2006/relationships/slideLayout" Target="../slideLayouts/slideLayout11.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52" Type="http://schemas.openxmlformats.org/officeDocument/2006/relationships/slideLayout" Target="../slideLayouts/slideLayout53.xml"/><Relationship Id="rId60" Type="http://schemas.openxmlformats.org/officeDocument/2006/relationships/slideLayout" Target="../slideLayouts/slideLayout61.xml"/><Relationship Id="rId65" Type="http://schemas.openxmlformats.org/officeDocument/2006/relationships/slideLayout" Target="../slideLayouts/slideLayout66.xml"/><Relationship Id="rId73" Type="http://schemas.openxmlformats.org/officeDocument/2006/relationships/slideLayout" Target="../slideLayouts/slideLayout74.xml"/><Relationship Id="rId78" Type="http://schemas.openxmlformats.org/officeDocument/2006/relationships/slideLayout" Target="../slideLayouts/slideLayout79.xml"/><Relationship Id="rId81" Type="http://schemas.openxmlformats.org/officeDocument/2006/relationships/slideLayout" Target="../slideLayouts/slideLayout82.xml"/><Relationship Id="rId86" Type="http://schemas.openxmlformats.org/officeDocument/2006/relationships/slideLayout" Target="../slideLayouts/slideLayout87.xml"/><Relationship Id="rId94" Type="http://schemas.openxmlformats.org/officeDocument/2006/relationships/slideLayout" Target="../slideLayouts/slideLayout95.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3" name="Shape 3"/>
          <p:cNvSpPr>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5971117" y="6540500"/>
            <a:ext cx="455253" cy="379591"/>
          </a:xfrm>
          <a:prstGeom prst="rect">
            <a:avLst/>
          </a:prstGeom>
          <a:ln w="12700">
            <a:miter lim="400000"/>
          </a:ln>
        </p:spPr>
        <p:txBody>
          <a:bodyPr wrap="none" lIns="50800" tIns="50800" rIns="50800" bIns="50800">
            <a:spAutoFit/>
          </a:bodyPr>
          <a:lstStyle>
            <a:lvl1pPr>
              <a:defRPr sz="1800">
                <a:solidFill>
                  <a:srgbClr val="FFFFFF"/>
                </a:solidFill>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1pPr>
          </a:lstStyle>
          <a:p>
            <a:fld id="{86CB4B4D-7CA3-9044-876B-883B54F8677D}" type="slidenum">
              <a:rPr lang="en-US" altLang="zh-CN" smtClean="0"/>
              <a:pPr/>
              <a:t>‹#›</a:t>
            </a:fld>
            <a:endParaRPr lang="en-US" altLang="zh-CN" dirty="0"/>
          </a:p>
        </p:txBody>
      </p:sp>
    </p:spTree>
    <p:extLst>
      <p:ext uri="{BB962C8B-B14F-4D97-AF65-F5344CB8AC3E}">
        <p14:creationId xmlns:p14="http://schemas.microsoft.com/office/powerpoint/2010/main" val="1938636488"/>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 id="2147483719" r:id="rId64"/>
    <p:sldLayoutId id="2147483720" r:id="rId65"/>
    <p:sldLayoutId id="2147483721"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49" r:id="rId93"/>
    <p:sldLayoutId id="2147483750" r:id="rId94"/>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marL="0" marR="0" indent="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仓耳玄三M W05" panose="02020400000000000000" pitchFamily="18" charset="-122"/>
          <a:ea typeface="仓耳玄三M W05" panose="02020400000000000000" pitchFamily="18" charset="-122"/>
          <a:cs typeface="+mn-cs"/>
          <a:sym typeface="Playfair Display"/>
        </a:defRPr>
      </a:lvl1pPr>
      <a:lvl2pPr marL="0" marR="0" indent="1143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2pPr>
      <a:lvl3pPr marL="0" marR="0" indent="2286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3pPr>
      <a:lvl4pPr marL="0" marR="0" indent="3429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4pPr>
      <a:lvl5pPr marL="0" marR="0" indent="4572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5pPr>
      <a:lvl6pPr marL="0" marR="0" indent="5715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6pPr>
      <a:lvl7pPr marL="0" marR="0" indent="6858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7pPr>
      <a:lvl8pPr marL="0" marR="0" indent="8001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8pPr>
      <a:lvl9pPr marL="0" marR="0" indent="9144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9pPr>
    </p:titleStyle>
    <p:bodyStyle>
      <a:lvl1pPr marL="13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1pPr>
      <a:lvl2pPr marL="45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2pPr>
      <a:lvl3pPr marL="76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3pPr>
      <a:lvl4pPr marL="108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4pPr>
      <a:lvl5pPr marL="140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仓耳玄三M W05" panose="02020400000000000000" pitchFamily="18" charset="-122"/>
          <a:ea typeface="仓耳玄三M W05" panose="02020400000000000000" pitchFamily="18" charset="-122"/>
          <a:cs typeface="仓耳玄三M W05" panose="02020400000000000000" pitchFamily="18" charset="-122"/>
          <a:sym typeface="Slabo 27px"/>
        </a:defRPr>
      </a:lvl5pPr>
      <a:lvl6pPr marL="172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6pPr>
      <a:lvl7pPr marL="203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7pPr>
      <a:lvl8pPr marL="235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8pPr>
      <a:lvl9pPr marL="267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9pPr>
    </p:bodyStyle>
    <p:otherStyle>
      <a:lvl1pPr marL="0" marR="0" indent="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1pPr>
      <a:lvl2pPr marL="0" marR="0" indent="1143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2pPr>
      <a:lvl3pPr marL="0" marR="0" indent="2286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3pPr>
      <a:lvl4pPr marL="0" marR="0" indent="3429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4pPr>
      <a:lvl5pPr marL="0" marR="0" indent="4572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5pPr>
      <a:lvl6pPr marL="0" marR="0" indent="5715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6pPr>
      <a:lvl7pPr marL="0" marR="0" indent="6858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7pPr>
      <a:lvl8pPr marL="0" marR="0" indent="8001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8pPr>
      <a:lvl9pPr marL="0" marR="0" indent="914400" algn="ctr" defTabSz="4127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labo 27px"/>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4425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6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61.png"/><Relationship Id="rId1" Type="http://schemas.openxmlformats.org/officeDocument/2006/relationships/slideLayout" Target="../slideLayouts/slideLayout98.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B910AD-1D4C-4B65-87A1-3159C187A7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a:ln>
            <a:noFill/>
          </a:ln>
        </p:spPr>
      </p:pic>
      <p:grpSp>
        <p:nvGrpSpPr>
          <p:cNvPr id="20" name="组合 19">
            <a:extLst>
              <a:ext uri="{FF2B5EF4-FFF2-40B4-BE49-F238E27FC236}">
                <a16:creationId xmlns:a16="http://schemas.microsoft.com/office/drawing/2014/main" id="{33077D63-945F-4FB7-A224-A08A86E6CC20}"/>
              </a:ext>
            </a:extLst>
          </p:cNvPr>
          <p:cNvGrpSpPr/>
          <p:nvPr/>
        </p:nvGrpSpPr>
        <p:grpSpPr>
          <a:xfrm>
            <a:off x="4380204" y="385345"/>
            <a:ext cx="3814671" cy="6087310"/>
            <a:chOff x="4600124" y="1014494"/>
            <a:chExt cx="3026146" cy="4829011"/>
          </a:xfrm>
        </p:grpSpPr>
        <p:sp>
          <p:nvSpPr>
            <p:cNvPr id="5" name="文本框 4">
              <a:extLst>
                <a:ext uri="{FF2B5EF4-FFF2-40B4-BE49-F238E27FC236}">
                  <a16:creationId xmlns:a16="http://schemas.microsoft.com/office/drawing/2014/main" id="{3BE7B12C-D14E-4A71-98F2-D19FDB0AF2B1}"/>
                </a:ext>
              </a:extLst>
            </p:cNvPr>
            <p:cNvSpPr txBox="1"/>
            <p:nvPr/>
          </p:nvSpPr>
          <p:spPr>
            <a:xfrm>
              <a:off x="4883354" y="1274828"/>
              <a:ext cx="1171503" cy="1477147"/>
            </a:xfrm>
            <a:prstGeom prst="rect">
              <a:avLst/>
            </a:prstGeom>
            <a:noFill/>
          </p:spPr>
          <p:txBody>
            <a:bodyPr wrap="square" rtlCol="0">
              <a:spAutoFit/>
            </a:bodyPr>
            <a:lstStyle/>
            <a:p>
              <a:r>
                <a:rPr lang="zh-CN" altLang="en-US" sz="11500" dirty="0">
                  <a:solidFill>
                    <a:srgbClr val="7DA296"/>
                  </a:solidFill>
                  <a:effectLst>
                    <a:outerShdw blurRad="38100" dist="38100" dir="2700000" algn="tl">
                      <a:srgbClr val="000000">
                        <a:alpha val="43137"/>
                      </a:srgbClr>
                    </a:outerShdw>
                  </a:effectLst>
                  <a:latin typeface="方正中倩简体" pitchFamily="65" charset="-122"/>
                  <a:ea typeface="方正中倩简体" pitchFamily="65" charset="-122"/>
                  <a:sym typeface="Arial"/>
                </a:rPr>
                <a:t>旅</a:t>
              </a:r>
            </a:p>
          </p:txBody>
        </p:sp>
        <p:sp>
          <p:nvSpPr>
            <p:cNvPr id="6" name="文本框 5">
              <a:extLst>
                <a:ext uri="{FF2B5EF4-FFF2-40B4-BE49-F238E27FC236}">
                  <a16:creationId xmlns:a16="http://schemas.microsoft.com/office/drawing/2014/main" id="{626634A2-DC31-4658-AD96-7CA3D679A3CD}"/>
                </a:ext>
              </a:extLst>
            </p:cNvPr>
            <p:cNvSpPr txBox="1"/>
            <p:nvPr/>
          </p:nvSpPr>
          <p:spPr>
            <a:xfrm>
              <a:off x="6454767" y="2203770"/>
              <a:ext cx="1171503" cy="1049873"/>
            </a:xfrm>
            <a:prstGeom prst="rect">
              <a:avLst/>
            </a:prstGeom>
            <a:noFill/>
          </p:spPr>
          <p:txBody>
            <a:bodyPr wrap="square" rtlCol="0">
              <a:spAutoFit/>
            </a:bodyPr>
            <a:lstStyle/>
            <a:p>
              <a:r>
                <a:rPr lang="zh-CN" altLang="en-US" sz="8000" dirty="0">
                  <a:solidFill>
                    <a:srgbClr val="7DA296"/>
                  </a:solidFill>
                  <a:effectLst>
                    <a:outerShdw blurRad="38100" dist="38100" dir="2700000" algn="tl">
                      <a:srgbClr val="000000">
                        <a:alpha val="43137"/>
                      </a:srgbClr>
                    </a:outerShdw>
                  </a:effectLst>
                  <a:latin typeface="方正中倩简体" pitchFamily="65" charset="-122"/>
                  <a:ea typeface="方正中倩简体" pitchFamily="65" charset="-122"/>
                  <a:sym typeface="Arial"/>
                </a:rPr>
                <a:t>行</a:t>
              </a:r>
            </a:p>
          </p:txBody>
        </p:sp>
        <p:cxnSp>
          <p:nvCxnSpPr>
            <p:cNvPr id="7" name="直接连接符 6">
              <a:extLst>
                <a:ext uri="{FF2B5EF4-FFF2-40B4-BE49-F238E27FC236}">
                  <a16:creationId xmlns:a16="http://schemas.microsoft.com/office/drawing/2014/main" id="{A72E98F1-D88B-445B-8D3C-319A047DAB80}"/>
                </a:ext>
              </a:extLst>
            </p:cNvPr>
            <p:cNvCxnSpPr/>
            <p:nvPr/>
          </p:nvCxnSpPr>
          <p:spPr>
            <a:xfrm flipH="1">
              <a:off x="5953442" y="1014494"/>
              <a:ext cx="602741" cy="508122"/>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9F80246-8DF2-409A-8CCC-4D3850F3000D}"/>
                </a:ext>
              </a:extLst>
            </p:cNvPr>
            <p:cNvCxnSpPr/>
            <p:nvPr/>
          </p:nvCxnSpPr>
          <p:spPr>
            <a:xfrm flipH="1">
              <a:off x="4733845" y="1555549"/>
              <a:ext cx="2729324" cy="2382212"/>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1BD1B28-6BB5-4733-BDE4-B18CA306B5D5}"/>
                </a:ext>
              </a:extLst>
            </p:cNvPr>
            <p:cNvSpPr txBox="1"/>
            <p:nvPr/>
          </p:nvSpPr>
          <p:spPr>
            <a:xfrm rot="5400000">
              <a:off x="5757930" y="1784152"/>
              <a:ext cx="1232143" cy="463897"/>
            </a:xfrm>
            <a:prstGeom prst="rect">
              <a:avLst/>
            </a:prstGeom>
            <a:noFill/>
          </p:spPr>
          <p:txBody>
            <a:bodyPr wrap="square" rtlCol="0">
              <a:spAutoFit/>
            </a:bodyPr>
            <a:lstStyle/>
            <a:p>
              <a:r>
                <a:rPr lang="en-US" altLang="zh-CN" sz="1600" dirty="0">
                  <a:solidFill>
                    <a:srgbClr val="7DA296"/>
                  </a:solidFill>
                  <a:latin typeface="Arial"/>
                  <a:ea typeface="微软雅黑"/>
                  <a:sym typeface="Arial"/>
                </a:rPr>
                <a:t>THE TRAVEL DIARY</a:t>
              </a:r>
              <a:endParaRPr lang="zh-CN" altLang="en-US" sz="1600" dirty="0">
                <a:solidFill>
                  <a:srgbClr val="7DA296"/>
                </a:solidFill>
                <a:latin typeface="Arial"/>
                <a:ea typeface="微软雅黑"/>
                <a:sym typeface="Arial"/>
              </a:endParaRPr>
            </a:p>
          </p:txBody>
        </p:sp>
        <p:sp>
          <p:nvSpPr>
            <p:cNvPr id="14" name="流程图: 接点 13">
              <a:extLst>
                <a:ext uri="{FF2B5EF4-FFF2-40B4-BE49-F238E27FC236}">
                  <a16:creationId xmlns:a16="http://schemas.microsoft.com/office/drawing/2014/main" id="{883E7DEB-D9FE-4871-84E1-93CFA1ABEE39}"/>
                </a:ext>
              </a:extLst>
            </p:cNvPr>
            <p:cNvSpPr/>
            <p:nvPr/>
          </p:nvSpPr>
          <p:spPr>
            <a:xfrm>
              <a:off x="5694676" y="3217400"/>
              <a:ext cx="816027" cy="768978"/>
            </a:xfrm>
            <a:prstGeom prst="flowChartConnector">
              <a:avLst/>
            </a:prstGeom>
            <a:solidFill>
              <a:srgbClr val="7DA296">
                <a:alpha val="80000"/>
              </a:srgbClr>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sym typeface="Arial"/>
              </a:endParaRPr>
            </a:p>
          </p:txBody>
        </p:sp>
        <p:sp>
          <p:nvSpPr>
            <p:cNvPr id="15" name="流程图: 接点 14">
              <a:extLst>
                <a:ext uri="{FF2B5EF4-FFF2-40B4-BE49-F238E27FC236}">
                  <a16:creationId xmlns:a16="http://schemas.microsoft.com/office/drawing/2014/main" id="{B9B1CF1B-88BD-45DA-9F53-8FC6F4C21F7F}"/>
                </a:ext>
              </a:extLst>
            </p:cNvPr>
            <p:cNvSpPr/>
            <p:nvPr/>
          </p:nvSpPr>
          <p:spPr>
            <a:xfrm>
              <a:off x="5694676" y="4098772"/>
              <a:ext cx="816027" cy="768978"/>
            </a:xfrm>
            <a:prstGeom prst="flowChartConnector">
              <a:avLst/>
            </a:prstGeom>
            <a:solidFill>
              <a:srgbClr val="7DA296">
                <a:alpha val="80000"/>
              </a:srgbClr>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sym typeface="Arial"/>
              </a:endParaRPr>
            </a:p>
          </p:txBody>
        </p:sp>
        <p:sp>
          <p:nvSpPr>
            <p:cNvPr id="16" name="文本框 15">
              <a:extLst>
                <a:ext uri="{FF2B5EF4-FFF2-40B4-BE49-F238E27FC236}">
                  <a16:creationId xmlns:a16="http://schemas.microsoft.com/office/drawing/2014/main" id="{8664DFD6-F507-41D0-87FB-048666769461}"/>
                </a:ext>
              </a:extLst>
            </p:cNvPr>
            <p:cNvSpPr txBox="1"/>
            <p:nvPr/>
          </p:nvSpPr>
          <p:spPr>
            <a:xfrm>
              <a:off x="5763371" y="3288799"/>
              <a:ext cx="678636" cy="610391"/>
            </a:xfrm>
            <a:prstGeom prst="rect">
              <a:avLst/>
            </a:prstGeom>
            <a:noFill/>
          </p:spPr>
          <p:txBody>
            <a:bodyPr wrap="square" rtlCol="0">
              <a:spAutoFit/>
            </a:bodyPr>
            <a:lstStyle/>
            <a:p>
              <a:pPr algn="ctr"/>
              <a:r>
                <a:rPr lang="zh-CN" altLang="en-US" sz="4400" dirty="0">
                  <a:solidFill>
                    <a:schemeClr val="bg1"/>
                  </a:solidFill>
                  <a:latin typeface="Arial"/>
                  <a:ea typeface="微软雅黑"/>
                  <a:sym typeface="Arial"/>
                </a:rPr>
                <a:t>日</a:t>
              </a:r>
            </a:p>
          </p:txBody>
        </p:sp>
        <p:sp>
          <p:nvSpPr>
            <p:cNvPr id="17" name="文本框 16">
              <a:extLst>
                <a:ext uri="{FF2B5EF4-FFF2-40B4-BE49-F238E27FC236}">
                  <a16:creationId xmlns:a16="http://schemas.microsoft.com/office/drawing/2014/main" id="{CFA253AF-0E66-409C-AE37-B7ED74A2E449}"/>
                </a:ext>
              </a:extLst>
            </p:cNvPr>
            <p:cNvSpPr txBox="1"/>
            <p:nvPr/>
          </p:nvSpPr>
          <p:spPr>
            <a:xfrm>
              <a:off x="5807378" y="4180246"/>
              <a:ext cx="671222" cy="610391"/>
            </a:xfrm>
            <a:prstGeom prst="rect">
              <a:avLst/>
            </a:prstGeom>
            <a:noFill/>
          </p:spPr>
          <p:txBody>
            <a:bodyPr wrap="square" rtlCol="0">
              <a:spAutoFit/>
            </a:bodyPr>
            <a:lstStyle/>
            <a:p>
              <a:r>
                <a:rPr lang="zh-CN" altLang="en-US" sz="4400" dirty="0">
                  <a:solidFill>
                    <a:schemeClr val="bg1"/>
                  </a:solidFill>
                  <a:latin typeface="Arial"/>
                  <a:ea typeface="微软雅黑"/>
                  <a:sym typeface="Arial"/>
                </a:rPr>
                <a:t>记</a:t>
              </a:r>
            </a:p>
          </p:txBody>
        </p:sp>
        <p:sp>
          <p:nvSpPr>
            <p:cNvPr id="11" name="矩形 10">
              <a:extLst>
                <a:ext uri="{FF2B5EF4-FFF2-40B4-BE49-F238E27FC236}">
                  <a16:creationId xmlns:a16="http://schemas.microsoft.com/office/drawing/2014/main" id="{F25552C3-42DA-46C8-AC96-3F51FB0A244A}"/>
                </a:ext>
              </a:extLst>
            </p:cNvPr>
            <p:cNvSpPr/>
            <p:nvPr/>
          </p:nvSpPr>
          <p:spPr>
            <a:xfrm rot="5400000">
              <a:off x="5956578" y="3897713"/>
              <a:ext cx="1922184" cy="561560"/>
            </a:xfrm>
            <a:prstGeom prst="rect">
              <a:avLst/>
            </a:prstGeom>
          </p:spPr>
          <p:txBody>
            <a:bodyPr wrap="square">
              <a:spAutoFit/>
            </a:bodyPr>
            <a:lstStyle/>
            <a:p>
              <a:r>
                <a:rPr lang="en-US" altLang="zh-CN" sz="2000" dirty="0">
                  <a:solidFill>
                    <a:srgbClr val="7DA296"/>
                  </a:solidFill>
                  <a:latin typeface="Arial"/>
                  <a:ea typeface="微软雅黑"/>
                  <a:sym typeface="Arial"/>
                </a:rPr>
                <a:t>LIFE IS LIKE A JOURNEY</a:t>
              </a:r>
              <a:endParaRPr lang="zh-CN" altLang="en-US" sz="2000" dirty="0">
                <a:solidFill>
                  <a:srgbClr val="7DA296"/>
                </a:solidFill>
                <a:latin typeface="Arial"/>
                <a:ea typeface="微软雅黑"/>
                <a:sym typeface="Arial"/>
              </a:endParaRPr>
            </a:p>
          </p:txBody>
        </p:sp>
        <p:cxnSp>
          <p:nvCxnSpPr>
            <p:cNvPr id="12" name="直接连接符 11">
              <a:extLst>
                <a:ext uri="{FF2B5EF4-FFF2-40B4-BE49-F238E27FC236}">
                  <a16:creationId xmlns:a16="http://schemas.microsoft.com/office/drawing/2014/main" id="{0EA835A2-DFB9-40C0-BE80-FAE33D2366BA}"/>
                </a:ext>
              </a:extLst>
            </p:cNvPr>
            <p:cNvCxnSpPr>
              <a:cxnSpLocks/>
            </p:cNvCxnSpPr>
            <p:nvPr/>
          </p:nvCxnSpPr>
          <p:spPr>
            <a:xfrm flipH="1">
              <a:off x="5441565" y="4687921"/>
              <a:ext cx="1370770" cy="1155584"/>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1F32BD9-7562-487F-B010-3808BA2EDF0C}"/>
                </a:ext>
              </a:extLst>
            </p:cNvPr>
            <p:cNvSpPr/>
            <p:nvPr/>
          </p:nvSpPr>
          <p:spPr>
            <a:xfrm rot="5400000">
              <a:off x="4339162" y="4389105"/>
              <a:ext cx="1922184" cy="561560"/>
            </a:xfrm>
            <a:prstGeom prst="rect">
              <a:avLst/>
            </a:prstGeom>
          </p:spPr>
          <p:txBody>
            <a:bodyPr wrap="square">
              <a:spAutoFit/>
            </a:bodyPr>
            <a:lstStyle/>
            <a:p>
              <a:r>
                <a:rPr lang="en-US" altLang="zh-CN" sz="2000" dirty="0">
                  <a:solidFill>
                    <a:srgbClr val="7DA296"/>
                  </a:solidFill>
                  <a:latin typeface="Arial"/>
                  <a:ea typeface="微软雅黑"/>
                  <a:sym typeface="Arial"/>
                </a:rPr>
                <a:t>LIFE IS LIKE A JOURNEY</a:t>
              </a:r>
              <a:endParaRPr lang="zh-CN" altLang="en-US" sz="2000" dirty="0">
                <a:solidFill>
                  <a:srgbClr val="7DA296"/>
                </a:solidFill>
                <a:latin typeface="Arial"/>
                <a:ea typeface="微软雅黑"/>
                <a:sym typeface="Arial"/>
              </a:endParaRPr>
            </a:p>
          </p:txBody>
        </p:sp>
        <p:sp>
          <p:nvSpPr>
            <p:cNvPr id="18" name="paper-plane_159773">
              <a:extLst>
                <a:ext uri="{FF2B5EF4-FFF2-40B4-BE49-F238E27FC236}">
                  <a16:creationId xmlns:a16="http://schemas.microsoft.com/office/drawing/2014/main" id="{E7C51AAE-0C02-4235-BF9C-8F14CFD1C6CC}"/>
                </a:ext>
              </a:extLst>
            </p:cNvPr>
            <p:cNvSpPr>
              <a:spLocks noChangeAspect="1"/>
            </p:cNvSpPr>
            <p:nvPr/>
          </p:nvSpPr>
          <p:spPr bwMode="auto">
            <a:xfrm>
              <a:off x="4600124" y="5103024"/>
              <a:ext cx="609685" cy="523980"/>
            </a:xfrm>
            <a:custGeom>
              <a:avLst/>
              <a:gdLst>
                <a:gd name="T0" fmla="*/ 8 w 6553"/>
                <a:gd name="T1" fmla="*/ 2826 h 5641"/>
                <a:gd name="T2" fmla="*/ 234 w 6553"/>
                <a:gd name="T3" fmla="*/ 3113 h 5641"/>
                <a:gd name="T4" fmla="*/ 2629 w 6553"/>
                <a:gd name="T5" fmla="*/ 3837 h 5641"/>
                <a:gd name="T6" fmla="*/ 2717 w 6553"/>
                <a:gd name="T7" fmla="*/ 5488 h 5641"/>
                <a:gd name="T8" fmla="*/ 2828 w 6553"/>
                <a:gd name="T9" fmla="*/ 5632 h 5641"/>
                <a:gd name="T10" fmla="*/ 2881 w 6553"/>
                <a:gd name="T11" fmla="*/ 5641 h 5641"/>
                <a:gd name="T12" fmla="*/ 3004 w 6553"/>
                <a:gd name="T13" fmla="*/ 5586 h 5641"/>
                <a:gd name="T14" fmla="*/ 3850 w 6553"/>
                <a:gd name="T15" fmla="*/ 4649 h 5641"/>
                <a:gd name="T16" fmla="*/ 5050 w 6553"/>
                <a:gd name="T17" fmla="*/ 5480 h 5641"/>
                <a:gd name="T18" fmla="*/ 5232 w 6553"/>
                <a:gd name="T19" fmla="*/ 5537 h 5641"/>
                <a:gd name="T20" fmla="*/ 5545 w 6553"/>
                <a:gd name="T21" fmla="*/ 5281 h 5641"/>
                <a:gd name="T22" fmla="*/ 6541 w 6553"/>
                <a:gd name="T23" fmla="*/ 205 h 5641"/>
                <a:gd name="T24" fmla="*/ 6485 w 6553"/>
                <a:gd name="T25" fmla="*/ 48 h 5641"/>
                <a:gd name="T26" fmla="*/ 6320 w 6553"/>
                <a:gd name="T27" fmla="*/ 22 h 5641"/>
                <a:gd name="T28" fmla="*/ 200 w 6553"/>
                <a:gd name="T29" fmla="*/ 2513 h 5641"/>
                <a:gd name="T30" fmla="*/ 8 w 6553"/>
                <a:gd name="T31" fmla="*/ 2826 h 5641"/>
                <a:gd name="T32" fmla="*/ 3021 w 6553"/>
                <a:gd name="T33" fmla="*/ 5078 h 5641"/>
                <a:gd name="T34" fmla="*/ 2966 w 6553"/>
                <a:gd name="T35" fmla="*/ 4037 h 5641"/>
                <a:gd name="T36" fmla="*/ 3580 w 6553"/>
                <a:gd name="T37" fmla="*/ 4461 h 5641"/>
                <a:gd name="T38" fmla="*/ 3021 w 6553"/>
                <a:gd name="T39" fmla="*/ 5078 h 5641"/>
                <a:gd name="T40" fmla="*/ 5226 w 6553"/>
                <a:gd name="T41" fmla="*/ 5205 h 5641"/>
                <a:gd name="T42" fmla="*/ 3042 w 6553"/>
                <a:gd name="T43" fmla="*/ 3693 h 5641"/>
                <a:gd name="T44" fmla="*/ 6105 w 6553"/>
                <a:gd name="T45" fmla="*/ 730 h 5641"/>
                <a:gd name="T46" fmla="*/ 5226 w 6553"/>
                <a:gd name="T47" fmla="*/ 5205 h 5641"/>
                <a:gd name="T48" fmla="*/ 5769 w 6553"/>
                <a:gd name="T49" fmla="*/ 600 h 5641"/>
                <a:gd name="T50" fmla="*/ 2741 w 6553"/>
                <a:gd name="T51" fmla="*/ 3529 h 5641"/>
                <a:gd name="T52" fmla="*/ 349 w 6553"/>
                <a:gd name="T53" fmla="*/ 2806 h 5641"/>
                <a:gd name="T54" fmla="*/ 5769 w 6553"/>
                <a:gd name="T55" fmla="*/ 600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53" h="5641">
                  <a:moveTo>
                    <a:pt x="8" y="2826"/>
                  </a:moveTo>
                  <a:cubicBezTo>
                    <a:pt x="16" y="2961"/>
                    <a:pt x="105" y="3074"/>
                    <a:pt x="234" y="3113"/>
                  </a:cubicBezTo>
                  <a:lnTo>
                    <a:pt x="2629" y="3837"/>
                  </a:lnTo>
                  <a:lnTo>
                    <a:pt x="2717" y="5488"/>
                  </a:lnTo>
                  <a:cubicBezTo>
                    <a:pt x="2721" y="5553"/>
                    <a:pt x="2765" y="5610"/>
                    <a:pt x="2828" y="5632"/>
                  </a:cubicBezTo>
                  <a:cubicBezTo>
                    <a:pt x="2845" y="5638"/>
                    <a:pt x="2864" y="5641"/>
                    <a:pt x="2881" y="5641"/>
                  </a:cubicBezTo>
                  <a:cubicBezTo>
                    <a:pt x="2928" y="5641"/>
                    <a:pt x="2972" y="5622"/>
                    <a:pt x="3004" y="5586"/>
                  </a:cubicBezTo>
                  <a:lnTo>
                    <a:pt x="3850" y="4649"/>
                  </a:lnTo>
                  <a:lnTo>
                    <a:pt x="5050" y="5480"/>
                  </a:lnTo>
                  <a:cubicBezTo>
                    <a:pt x="5104" y="5517"/>
                    <a:pt x="5166" y="5537"/>
                    <a:pt x="5232" y="5537"/>
                  </a:cubicBezTo>
                  <a:cubicBezTo>
                    <a:pt x="5382" y="5537"/>
                    <a:pt x="5513" y="5430"/>
                    <a:pt x="5545" y="5281"/>
                  </a:cubicBezTo>
                  <a:lnTo>
                    <a:pt x="6541" y="205"/>
                  </a:lnTo>
                  <a:cubicBezTo>
                    <a:pt x="6553" y="146"/>
                    <a:pt x="6530" y="85"/>
                    <a:pt x="6485" y="48"/>
                  </a:cubicBezTo>
                  <a:cubicBezTo>
                    <a:pt x="6438" y="9"/>
                    <a:pt x="6376" y="0"/>
                    <a:pt x="6320" y="22"/>
                  </a:cubicBezTo>
                  <a:lnTo>
                    <a:pt x="200" y="2513"/>
                  </a:lnTo>
                  <a:cubicBezTo>
                    <a:pt x="76" y="2569"/>
                    <a:pt x="0" y="2692"/>
                    <a:pt x="8" y="2826"/>
                  </a:cubicBezTo>
                  <a:close/>
                  <a:moveTo>
                    <a:pt x="3021" y="5078"/>
                  </a:moveTo>
                  <a:lnTo>
                    <a:pt x="2966" y="4037"/>
                  </a:lnTo>
                  <a:lnTo>
                    <a:pt x="3580" y="4461"/>
                  </a:lnTo>
                  <a:lnTo>
                    <a:pt x="3021" y="5078"/>
                  </a:lnTo>
                  <a:close/>
                  <a:moveTo>
                    <a:pt x="5226" y="5205"/>
                  </a:moveTo>
                  <a:lnTo>
                    <a:pt x="3042" y="3693"/>
                  </a:lnTo>
                  <a:lnTo>
                    <a:pt x="6105" y="730"/>
                  </a:lnTo>
                  <a:lnTo>
                    <a:pt x="5226" y="5205"/>
                  </a:lnTo>
                  <a:close/>
                  <a:moveTo>
                    <a:pt x="5769" y="600"/>
                  </a:moveTo>
                  <a:lnTo>
                    <a:pt x="2741" y="3529"/>
                  </a:lnTo>
                  <a:lnTo>
                    <a:pt x="349" y="2806"/>
                  </a:lnTo>
                  <a:lnTo>
                    <a:pt x="5769" y="600"/>
                  </a:lnTo>
                  <a:close/>
                </a:path>
              </a:pathLst>
            </a:custGeom>
            <a:solidFill>
              <a:srgbClr val="7DA296"/>
            </a:solidFill>
            <a:ln>
              <a:solidFill>
                <a:srgbClr val="7DA296"/>
              </a:solidFill>
            </a:ln>
          </p:spPr>
          <p:txBody>
            <a:bodyPr/>
            <a:lstStyle/>
            <a:p>
              <a:endParaRPr lang="zh-CN" altLang="en-US">
                <a:latin typeface="Arial"/>
                <a:ea typeface="微软雅黑"/>
                <a:sym typeface="Arial"/>
              </a:endParaRPr>
            </a:p>
          </p:txBody>
        </p:sp>
      </p:grpSp>
      <p:pic>
        <p:nvPicPr>
          <p:cNvPr id="19" name="图片 18">
            <a:extLst>
              <a:ext uri="{FF2B5EF4-FFF2-40B4-BE49-F238E27FC236}">
                <a16:creationId xmlns:a16="http://schemas.microsoft.com/office/drawing/2014/main" id="{151A2605-E0E4-43E8-87FE-133B932F1C5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89275" y="3625052"/>
            <a:ext cx="2964529" cy="2989976"/>
          </a:xfrm>
          <a:prstGeom prst="rect">
            <a:avLst/>
          </a:prstGeom>
        </p:spPr>
      </p:pic>
    </p:spTree>
    <p:extLst>
      <p:ext uri="{BB962C8B-B14F-4D97-AF65-F5344CB8AC3E}">
        <p14:creationId xmlns:p14="http://schemas.microsoft.com/office/powerpoint/2010/main" val="37856274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餐桌, 咖啡, 家具, 室内&#10;&#10;描述已自动生成">
            <a:extLst>
              <a:ext uri="{FF2B5EF4-FFF2-40B4-BE49-F238E27FC236}">
                <a16:creationId xmlns:a16="http://schemas.microsoft.com/office/drawing/2014/main" id="{2F1F8344-8EF2-48B2-B66B-89C27E280D1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285" name="Shape 1285"/>
          <p:cNvSpPr/>
          <p:nvPr/>
        </p:nvSpPr>
        <p:spPr>
          <a:xfrm>
            <a:off x="7954628" y="3426306"/>
            <a:ext cx="1543174" cy="1"/>
          </a:xfrm>
          <a:prstGeom prst="line">
            <a:avLst/>
          </a:prstGeom>
          <a:ln w="38100">
            <a:solidFill>
              <a:srgbClr val="7DA296"/>
            </a:solidFill>
            <a:miter lim="400000"/>
          </a:ln>
        </p:spPr>
        <p:txBody>
          <a:bodyPr lIns="25400" tIns="25400" rIns="25400" bIns="25400" anchor="ctr"/>
          <a:lstStyle/>
          <a:p>
            <a:pPr algn="ctr" defTabSz="412750" hangingPunct="0">
              <a:defRPr sz="3200">
                <a:solidFill>
                  <a:srgbClr val="000000"/>
                </a:solidFill>
                <a:latin typeface="Helvetica Light"/>
                <a:ea typeface="Helvetica Light"/>
                <a:cs typeface="Helvetica Light"/>
                <a:sym typeface="Helvetica Light"/>
              </a:defRPr>
            </a:pPr>
            <a:endParaRPr sz="1600" kern="0" dirty="0">
              <a:solidFill>
                <a:srgbClr val="000000"/>
              </a:solidFill>
              <a:latin typeface="Arial"/>
              <a:ea typeface="微软雅黑"/>
              <a:sym typeface="Arial"/>
            </a:endParaRPr>
          </a:p>
        </p:txBody>
      </p:sp>
      <p:sp>
        <p:nvSpPr>
          <p:cNvPr id="1286" name="Shape 1286"/>
          <p:cNvSpPr/>
          <p:nvPr/>
        </p:nvSpPr>
        <p:spPr>
          <a:xfrm>
            <a:off x="10659173" y="3426306"/>
            <a:ext cx="1543174" cy="1"/>
          </a:xfrm>
          <a:prstGeom prst="line">
            <a:avLst/>
          </a:prstGeom>
          <a:ln w="38100">
            <a:solidFill>
              <a:srgbClr val="7DA296"/>
            </a:solidFill>
            <a:miter lim="400000"/>
          </a:ln>
        </p:spPr>
        <p:txBody>
          <a:bodyPr lIns="25400" tIns="25400" rIns="25400" bIns="25400" anchor="ctr"/>
          <a:lstStyle/>
          <a:p>
            <a:pPr algn="ctr" defTabSz="412750" hangingPunct="0">
              <a:defRPr sz="3200">
                <a:solidFill>
                  <a:srgbClr val="000000"/>
                </a:solidFill>
                <a:latin typeface="Helvetica Light"/>
                <a:ea typeface="Helvetica Light"/>
                <a:cs typeface="Helvetica Light"/>
                <a:sym typeface="Helvetica Light"/>
              </a:defRPr>
            </a:pPr>
            <a:endParaRPr sz="1600" kern="0" dirty="0">
              <a:solidFill>
                <a:srgbClr val="000000"/>
              </a:solidFill>
              <a:latin typeface="Arial"/>
              <a:ea typeface="微软雅黑"/>
              <a:sym typeface="Arial"/>
            </a:endParaRPr>
          </a:p>
        </p:txBody>
      </p:sp>
      <p:sp>
        <p:nvSpPr>
          <p:cNvPr id="1287" name="Shape 1287"/>
          <p:cNvSpPr/>
          <p:nvPr/>
        </p:nvSpPr>
        <p:spPr>
          <a:xfrm>
            <a:off x="2724407" y="3426306"/>
            <a:ext cx="1517848" cy="1"/>
          </a:xfrm>
          <a:prstGeom prst="line">
            <a:avLst/>
          </a:prstGeom>
          <a:ln w="38100">
            <a:solidFill>
              <a:srgbClr val="7DA296"/>
            </a:solidFill>
            <a:miter lim="400000"/>
          </a:ln>
        </p:spPr>
        <p:txBody>
          <a:bodyPr lIns="25400" tIns="25400" rIns="25400" bIns="25400" anchor="ctr"/>
          <a:lstStyle/>
          <a:p>
            <a:pPr algn="ctr" defTabSz="412750" hangingPunct="0">
              <a:defRPr sz="3200">
                <a:solidFill>
                  <a:srgbClr val="000000"/>
                </a:solidFill>
                <a:latin typeface="Helvetica Light"/>
                <a:ea typeface="Helvetica Light"/>
                <a:cs typeface="Helvetica Light"/>
                <a:sym typeface="Helvetica Light"/>
              </a:defRPr>
            </a:pPr>
            <a:endParaRPr sz="1600" kern="0" dirty="0">
              <a:solidFill>
                <a:srgbClr val="000000"/>
              </a:solidFill>
              <a:latin typeface="Arial"/>
              <a:ea typeface="微软雅黑"/>
              <a:sym typeface="Arial"/>
            </a:endParaRPr>
          </a:p>
        </p:txBody>
      </p:sp>
      <p:sp>
        <p:nvSpPr>
          <p:cNvPr id="1288" name="Shape 1288"/>
          <p:cNvSpPr/>
          <p:nvPr/>
        </p:nvSpPr>
        <p:spPr>
          <a:xfrm>
            <a:off x="6681" y="3426306"/>
            <a:ext cx="1543174" cy="1"/>
          </a:xfrm>
          <a:prstGeom prst="line">
            <a:avLst/>
          </a:prstGeom>
          <a:ln w="38100">
            <a:solidFill>
              <a:srgbClr val="7DA296"/>
            </a:solidFill>
            <a:miter lim="400000"/>
          </a:ln>
        </p:spPr>
        <p:txBody>
          <a:bodyPr lIns="25400" tIns="25400" rIns="25400" bIns="25400" anchor="ctr"/>
          <a:lstStyle/>
          <a:p>
            <a:pPr algn="ctr" defTabSz="412750" hangingPunct="0">
              <a:defRPr sz="3200">
                <a:solidFill>
                  <a:srgbClr val="000000"/>
                </a:solidFill>
                <a:latin typeface="Helvetica Light"/>
                <a:ea typeface="Helvetica Light"/>
                <a:cs typeface="Helvetica Light"/>
                <a:sym typeface="Helvetica Light"/>
              </a:defRPr>
            </a:pPr>
            <a:endParaRPr sz="1600" kern="0" dirty="0">
              <a:solidFill>
                <a:srgbClr val="000000"/>
              </a:solidFill>
              <a:latin typeface="Arial"/>
              <a:ea typeface="微软雅黑"/>
              <a:sym typeface="Arial"/>
            </a:endParaRPr>
          </a:p>
        </p:txBody>
      </p:sp>
      <p:sp>
        <p:nvSpPr>
          <p:cNvPr id="1289" name="Shape 1289"/>
          <p:cNvSpPr/>
          <p:nvPr/>
        </p:nvSpPr>
        <p:spPr>
          <a:xfrm>
            <a:off x="1468580" y="4340032"/>
            <a:ext cx="13369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lgn="ctr" defTabSz="412750" hangingPunct="0"/>
            <a:r>
              <a:rPr sz="1500" kern="0" dirty="0">
                <a:solidFill>
                  <a:srgbClr val="8B8C8C"/>
                </a:solidFill>
                <a:latin typeface="Arial"/>
                <a:ea typeface="微软雅黑"/>
                <a:sym typeface="Arial"/>
              </a:rPr>
              <a:t>Product design</a:t>
            </a:r>
          </a:p>
        </p:txBody>
      </p:sp>
      <p:sp>
        <p:nvSpPr>
          <p:cNvPr id="1290" name="Shape 1290"/>
          <p:cNvSpPr/>
          <p:nvPr/>
        </p:nvSpPr>
        <p:spPr>
          <a:xfrm>
            <a:off x="1009319" y="4760315"/>
            <a:ext cx="2255426"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Lorem Ipsum available but the</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majority have suffered alteration</a:t>
            </a:r>
          </a:p>
        </p:txBody>
      </p:sp>
      <p:sp>
        <p:nvSpPr>
          <p:cNvPr id="1293" name="Shape 1293"/>
          <p:cNvSpPr/>
          <p:nvPr/>
        </p:nvSpPr>
        <p:spPr>
          <a:xfrm>
            <a:off x="9539078" y="1182938"/>
            <a:ext cx="1078820"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lgn="ctr" defTabSz="412750" hangingPunct="0"/>
            <a:r>
              <a:rPr sz="1500" kern="0" dirty="0">
                <a:solidFill>
                  <a:srgbClr val="8B8C8C"/>
                </a:solidFill>
                <a:latin typeface="Arial"/>
                <a:ea typeface="微软雅黑"/>
                <a:sym typeface="Arial"/>
              </a:rPr>
              <a:t>User testing</a:t>
            </a:r>
          </a:p>
        </p:txBody>
      </p:sp>
      <p:sp>
        <p:nvSpPr>
          <p:cNvPr id="1294" name="Shape 1294"/>
          <p:cNvSpPr/>
          <p:nvPr/>
        </p:nvSpPr>
        <p:spPr>
          <a:xfrm>
            <a:off x="8950774" y="1603221"/>
            <a:ext cx="2255426"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Lorem Ipsum available but the</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majority have suffered alteration</a:t>
            </a:r>
          </a:p>
        </p:txBody>
      </p:sp>
      <p:sp>
        <p:nvSpPr>
          <p:cNvPr id="1295" name="Shape 1295"/>
          <p:cNvSpPr/>
          <p:nvPr/>
        </p:nvSpPr>
        <p:spPr>
          <a:xfrm>
            <a:off x="1549657" y="2838931"/>
            <a:ext cx="1174751" cy="1174751"/>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296" name="Shape 1296"/>
          <p:cNvSpPr/>
          <p:nvPr/>
        </p:nvSpPr>
        <p:spPr>
          <a:xfrm>
            <a:off x="1974765" y="3297270"/>
            <a:ext cx="324534" cy="258072"/>
          </a:xfrm>
          <a:custGeom>
            <a:avLst/>
            <a:gdLst/>
            <a:ahLst/>
            <a:cxnLst>
              <a:cxn ang="0">
                <a:pos x="wd2" y="hd2"/>
              </a:cxn>
              <a:cxn ang="5400000">
                <a:pos x="wd2" y="hd2"/>
              </a:cxn>
              <a:cxn ang="10800000">
                <a:pos x="wd2" y="hd2"/>
              </a:cxn>
              <a:cxn ang="16200000">
                <a:pos x="wd2" y="hd2"/>
              </a:cxn>
            </a:cxnLst>
            <a:rect l="0" t="0" r="r" b="b"/>
            <a:pathLst>
              <a:path w="21600" h="21600" extrusionOk="0">
                <a:moveTo>
                  <a:pt x="21600" y="1123"/>
                </a:moveTo>
                <a:cubicBezTo>
                  <a:pt x="21600" y="462"/>
                  <a:pt x="21284" y="0"/>
                  <a:pt x="20757" y="0"/>
                </a:cubicBezTo>
                <a:cubicBezTo>
                  <a:pt x="1054" y="0"/>
                  <a:pt x="1054" y="0"/>
                  <a:pt x="1054" y="0"/>
                </a:cubicBezTo>
                <a:cubicBezTo>
                  <a:pt x="527" y="0"/>
                  <a:pt x="0" y="462"/>
                  <a:pt x="0" y="1123"/>
                </a:cubicBezTo>
                <a:cubicBezTo>
                  <a:pt x="0" y="16316"/>
                  <a:pt x="0" y="16316"/>
                  <a:pt x="0" y="16316"/>
                </a:cubicBezTo>
                <a:cubicBezTo>
                  <a:pt x="0" y="16976"/>
                  <a:pt x="527" y="17637"/>
                  <a:pt x="1054" y="17637"/>
                </a:cubicBezTo>
                <a:cubicBezTo>
                  <a:pt x="20757" y="17637"/>
                  <a:pt x="20757" y="17637"/>
                  <a:pt x="20757" y="17637"/>
                </a:cubicBezTo>
                <a:cubicBezTo>
                  <a:pt x="21284" y="17637"/>
                  <a:pt x="21600" y="16976"/>
                  <a:pt x="21600" y="16316"/>
                </a:cubicBezTo>
                <a:lnTo>
                  <a:pt x="21600" y="1123"/>
                </a:lnTo>
                <a:close/>
                <a:moveTo>
                  <a:pt x="19703" y="15193"/>
                </a:moveTo>
                <a:cubicBezTo>
                  <a:pt x="1949" y="15193"/>
                  <a:pt x="1949" y="15193"/>
                  <a:pt x="1949" y="15193"/>
                </a:cubicBezTo>
                <a:cubicBezTo>
                  <a:pt x="1949" y="2246"/>
                  <a:pt x="1949" y="2246"/>
                  <a:pt x="1949" y="2246"/>
                </a:cubicBezTo>
                <a:cubicBezTo>
                  <a:pt x="19703" y="2246"/>
                  <a:pt x="19703" y="2246"/>
                  <a:pt x="19703" y="2246"/>
                </a:cubicBezTo>
                <a:lnTo>
                  <a:pt x="19703" y="15193"/>
                </a:lnTo>
                <a:close/>
                <a:moveTo>
                  <a:pt x="16332" y="20543"/>
                </a:moveTo>
                <a:cubicBezTo>
                  <a:pt x="16332" y="21204"/>
                  <a:pt x="16016" y="21600"/>
                  <a:pt x="15489" y="21600"/>
                </a:cubicBezTo>
                <a:cubicBezTo>
                  <a:pt x="6322" y="21600"/>
                  <a:pt x="6322" y="21600"/>
                  <a:pt x="6322" y="21600"/>
                </a:cubicBezTo>
                <a:cubicBezTo>
                  <a:pt x="5795" y="21600"/>
                  <a:pt x="5268" y="21204"/>
                  <a:pt x="5268" y="20543"/>
                </a:cubicBezTo>
                <a:cubicBezTo>
                  <a:pt x="5268" y="19817"/>
                  <a:pt x="5795" y="19420"/>
                  <a:pt x="6322" y="19420"/>
                </a:cubicBezTo>
                <a:cubicBezTo>
                  <a:pt x="15489" y="19420"/>
                  <a:pt x="15489" y="19420"/>
                  <a:pt x="15489" y="19420"/>
                </a:cubicBezTo>
                <a:cubicBezTo>
                  <a:pt x="16016" y="19420"/>
                  <a:pt x="16332" y="19817"/>
                  <a:pt x="16332" y="20543"/>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297" name="Shape 1297"/>
          <p:cNvSpPr/>
          <p:nvPr/>
        </p:nvSpPr>
        <p:spPr>
          <a:xfrm>
            <a:off x="9491111" y="2837468"/>
            <a:ext cx="1174751" cy="1174751"/>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298" name="Shape 1298"/>
          <p:cNvSpPr/>
          <p:nvPr/>
        </p:nvSpPr>
        <p:spPr>
          <a:xfrm>
            <a:off x="9935135" y="3283037"/>
            <a:ext cx="286704" cy="283613"/>
          </a:xfrm>
          <a:custGeom>
            <a:avLst/>
            <a:gdLst/>
            <a:ahLst/>
            <a:cxnLst>
              <a:cxn ang="0">
                <a:pos x="wd2" y="hd2"/>
              </a:cxn>
              <a:cxn ang="5400000">
                <a:pos x="wd2" y="hd2"/>
              </a:cxn>
              <a:cxn ang="10800000">
                <a:pos x="wd2" y="hd2"/>
              </a:cxn>
              <a:cxn ang="16200000">
                <a:pos x="wd2" y="hd2"/>
              </a:cxn>
            </a:cxnLst>
            <a:rect l="0" t="0" r="r" b="b"/>
            <a:pathLst>
              <a:path w="21600" h="21600" extrusionOk="0">
                <a:moveTo>
                  <a:pt x="10879" y="15429"/>
                </a:moveTo>
                <a:cubicBezTo>
                  <a:pt x="8251" y="15429"/>
                  <a:pt x="6307" y="13300"/>
                  <a:pt x="6307" y="10800"/>
                </a:cubicBezTo>
                <a:cubicBezTo>
                  <a:pt x="6307" y="8300"/>
                  <a:pt x="8251" y="6171"/>
                  <a:pt x="10879" y="6171"/>
                </a:cubicBezTo>
                <a:cubicBezTo>
                  <a:pt x="13349" y="6171"/>
                  <a:pt x="15241" y="8300"/>
                  <a:pt x="15241" y="10800"/>
                </a:cubicBezTo>
                <a:cubicBezTo>
                  <a:pt x="15241" y="13300"/>
                  <a:pt x="13349" y="15429"/>
                  <a:pt x="10879" y="15429"/>
                </a:cubicBezTo>
                <a:close/>
                <a:moveTo>
                  <a:pt x="10879" y="7980"/>
                </a:moveTo>
                <a:cubicBezTo>
                  <a:pt x="9302" y="7980"/>
                  <a:pt x="7883" y="9204"/>
                  <a:pt x="7883" y="10800"/>
                </a:cubicBezTo>
                <a:cubicBezTo>
                  <a:pt x="7883" y="12396"/>
                  <a:pt x="9302" y="13620"/>
                  <a:pt x="10879" y="13620"/>
                </a:cubicBezTo>
                <a:cubicBezTo>
                  <a:pt x="12455" y="13620"/>
                  <a:pt x="13664" y="12396"/>
                  <a:pt x="13664" y="10800"/>
                </a:cubicBezTo>
                <a:cubicBezTo>
                  <a:pt x="13664" y="9204"/>
                  <a:pt x="12455" y="7980"/>
                  <a:pt x="10879" y="7980"/>
                </a:cubicBezTo>
                <a:close/>
                <a:moveTo>
                  <a:pt x="10879" y="21600"/>
                </a:moveTo>
                <a:cubicBezTo>
                  <a:pt x="10721" y="21600"/>
                  <a:pt x="10721" y="21600"/>
                  <a:pt x="10721" y="21600"/>
                </a:cubicBezTo>
                <a:cubicBezTo>
                  <a:pt x="9828" y="21600"/>
                  <a:pt x="9145" y="21600"/>
                  <a:pt x="9145" y="21600"/>
                </a:cubicBezTo>
                <a:cubicBezTo>
                  <a:pt x="8777" y="21600"/>
                  <a:pt x="8409" y="21281"/>
                  <a:pt x="8409" y="20908"/>
                </a:cubicBezTo>
                <a:cubicBezTo>
                  <a:pt x="8251" y="19153"/>
                  <a:pt x="8251" y="19153"/>
                  <a:pt x="8251" y="19153"/>
                </a:cubicBezTo>
                <a:cubicBezTo>
                  <a:pt x="7726" y="18993"/>
                  <a:pt x="7200" y="18780"/>
                  <a:pt x="6674" y="18621"/>
                </a:cubicBezTo>
                <a:cubicBezTo>
                  <a:pt x="5466" y="19472"/>
                  <a:pt x="5466" y="19472"/>
                  <a:pt x="5466" y="19472"/>
                </a:cubicBezTo>
                <a:cubicBezTo>
                  <a:pt x="5098" y="19844"/>
                  <a:pt x="4730" y="19844"/>
                  <a:pt x="4415" y="19472"/>
                </a:cubicBezTo>
                <a:cubicBezTo>
                  <a:pt x="4415" y="19472"/>
                  <a:pt x="3889" y="19153"/>
                  <a:pt x="3153" y="18408"/>
                </a:cubicBezTo>
                <a:cubicBezTo>
                  <a:pt x="2628" y="17876"/>
                  <a:pt x="2102" y="17184"/>
                  <a:pt x="2102" y="17184"/>
                </a:cubicBezTo>
                <a:cubicBezTo>
                  <a:pt x="1945" y="17025"/>
                  <a:pt x="1945" y="16493"/>
                  <a:pt x="2102" y="16120"/>
                </a:cubicBezTo>
                <a:cubicBezTo>
                  <a:pt x="3153" y="14897"/>
                  <a:pt x="3153" y="14897"/>
                  <a:pt x="3153" y="14897"/>
                </a:cubicBezTo>
                <a:cubicBezTo>
                  <a:pt x="2838" y="14365"/>
                  <a:pt x="2628" y="13833"/>
                  <a:pt x="2470" y="13300"/>
                </a:cubicBezTo>
                <a:cubicBezTo>
                  <a:pt x="893" y="13088"/>
                  <a:pt x="893" y="13088"/>
                  <a:pt x="893" y="13088"/>
                </a:cubicBezTo>
                <a:cubicBezTo>
                  <a:pt x="526" y="13088"/>
                  <a:pt x="210" y="12768"/>
                  <a:pt x="210" y="12396"/>
                </a:cubicBezTo>
                <a:cubicBezTo>
                  <a:pt x="210" y="12396"/>
                  <a:pt x="0" y="11704"/>
                  <a:pt x="0" y="10800"/>
                </a:cubicBezTo>
                <a:cubicBezTo>
                  <a:pt x="0" y="10640"/>
                  <a:pt x="0" y="10640"/>
                  <a:pt x="0" y="10640"/>
                </a:cubicBezTo>
                <a:cubicBezTo>
                  <a:pt x="0" y="9896"/>
                  <a:pt x="210" y="9204"/>
                  <a:pt x="210" y="9044"/>
                </a:cubicBezTo>
                <a:cubicBezTo>
                  <a:pt x="210" y="8672"/>
                  <a:pt x="526" y="8512"/>
                  <a:pt x="893" y="8300"/>
                </a:cubicBezTo>
                <a:cubicBezTo>
                  <a:pt x="2470" y="8140"/>
                  <a:pt x="2470" y="8140"/>
                  <a:pt x="2470" y="8140"/>
                </a:cubicBezTo>
                <a:cubicBezTo>
                  <a:pt x="2628" y="7608"/>
                  <a:pt x="2996" y="7076"/>
                  <a:pt x="3153" y="6703"/>
                </a:cubicBezTo>
                <a:cubicBezTo>
                  <a:pt x="2102" y="5320"/>
                  <a:pt x="2102" y="5320"/>
                  <a:pt x="2102" y="5320"/>
                </a:cubicBezTo>
                <a:cubicBezTo>
                  <a:pt x="1945" y="4948"/>
                  <a:pt x="1945" y="4575"/>
                  <a:pt x="2102" y="4256"/>
                </a:cubicBezTo>
                <a:cubicBezTo>
                  <a:pt x="2312" y="4256"/>
                  <a:pt x="2628" y="3724"/>
                  <a:pt x="3153" y="3192"/>
                </a:cubicBezTo>
                <a:cubicBezTo>
                  <a:pt x="3364" y="2979"/>
                  <a:pt x="3364" y="2979"/>
                  <a:pt x="3364" y="2979"/>
                </a:cubicBezTo>
                <a:cubicBezTo>
                  <a:pt x="3889" y="2447"/>
                  <a:pt x="4415" y="1915"/>
                  <a:pt x="4415" y="1915"/>
                </a:cubicBezTo>
                <a:cubicBezTo>
                  <a:pt x="4730" y="1756"/>
                  <a:pt x="5255" y="1756"/>
                  <a:pt x="5466" y="1915"/>
                </a:cubicBezTo>
                <a:cubicBezTo>
                  <a:pt x="6832" y="2979"/>
                  <a:pt x="6832" y="2979"/>
                  <a:pt x="6832" y="2979"/>
                </a:cubicBezTo>
                <a:cubicBezTo>
                  <a:pt x="7358" y="2820"/>
                  <a:pt x="7726" y="2447"/>
                  <a:pt x="8251" y="2447"/>
                </a:cubicBezTo>
                <a:cubicBezTo>
                  <a:pt x="8619" y="692"/>
                  <a:pt x="8619" y="692"/>
                  <a:pt x="8619" y="692"/>
                </a:cubicBezTo>
                <a:cubicBezTo>
                  <a:pt x="8619" y="319"/>
                  <a:pt x="8934" y="0"/>
                  <a:pt x="9302" y="0"/>
                </a:cubicBezTo>
                <a:cubicBezTo>
                  <a:pt x="9302" y="0"/>
                  <a:pt x="9985" y="0"/>
                  <a:pt x="10879" y="0"/>
                </a:cubicBezTo>
                <a:cubicBezTo>
                  <a:pt x="11772" y="0"/>
                  <a:pt x="12455" y="0"/>
                  <a:pt x="12455" y="0"/>
                </a:cubicBezTo>
                <a:cubicBezTo>
                  <a:pt x="12823" y="0"/>
                  <a:pt x="13139" y="319"/>
                  <a:pt x="13139" y="692"/>
                </a:cubicBezTo>
                <a:cubicBezTo>
                  <a:pt x="13507" y="2447"/>
                  <a:pt x="13507" y="2447"/>
                  <a:pt x="13507" y="2447"/>
                </a:cubicBezTo>
                <a:cubicBezTo>
                  <a:pt x="14032" y="2660"/>
                  <a:pt x="14400" y="2820"/>
                  <a:pt x="14926" y="2979"/>
                </a:cubicBezTo>
                <a:cubicBezTo>
                  <a:pt x="16345" y="2128"/>
                  <a:pt x="16345" y="2128"/>
                  <a:pt x="16345" y="2128"/>
                </a:cubicBezTo>
                <a:cubicBezTo>
                  <a:pt x="16502" y="1756"/>
                  <a:pt x="17028" y="1756"/>
                  <a:pt x="17185" y="2128"/>
                </a:cubicBezTo>
                <a:cubicBezTo>
                  <a:pt x="17343" y="2128"/>
                  <a:pt x="17921" y="2447"/>
                  <a:pt x="18394" y="3192"/>
                </a:cubicBezTo>
                <a:cubicBezTo>
                  <a:pt x="18604" y="3192"/>
                  <a:pt x="18604" y="3192"/>
                  <a:pt x="18604" y="3192"/>
                </a:cubicBezTo>
                <a:cubicBezTo>
                  <a:pt x="19130" y="3724"/>
                  <a:pt x="19498" y="4416"/>
                  <a:pt x="19498" y="4416"/>
                </a:cubicBezTo>
                <a:cubicBezTo>
                  <a:pt x="19813" y="4575"/>
                  <a:pt x="19813" y="5107"/>
                  <a:pt x="19498" y="5480"/>
                </a:cubicBezTo>
                <a:cubicBezTo>
                  <a:pt x="18604" y="6703"/>
                  <a:pt x="18604" y="6703"/>
                  <a:pt x="18604" y="6703"/>
                </a:cubicBezTo>
                <a:cubicBezTo>
                  <a:pt x="18762" y="7235"/>
                  <a:pt x="18920" y="7767"/>
                  <a:pt x="19130" y="8300"/>
                </a:cubicBezTo>
                <a:cubicBezTo>
                  <a:pt x="20707" y="8512"/>
                  <a:pt x="20707" y="8512"/>
                  <a:pt x="20707" y="8512"/>
                </a:cubicBezTo>
                <a:cubicBezTo>
                  <a:pt x="21232" y="8512"/>
                  <a:pt x="21390" y="8832"/>
                  <a:pt x="21390" y="9204"/>
                </a:cubicBezTo>
                <a:cubicBezTo>
                  <a:pt x="21390" y="9204"/>
                  <a:pt x="21600" y="9896"/>
                  <a:pt x="21600" y="10800"/>
                </a:cubicBezTo>
                <a:cubicBezTo>
                  <a:pt x="21600" y="10960"/>
                  <a:pt x="21600" y="10960"/>
                  <a:pt x="21600" y="10960"/>
                </a:cubicBezTo>
                <a:cubicBezTo>
                  <a:pt x="21600" y="11704"/>
                  <a:pt x="21390" y="12396"/>
                  <a:pt x="21390" y="12556"/>
                </a:cubicBezTo>
                <a:cubicBezTo>
                  <a:pt x="21390" y="12928"/>
                  <a:pt x="21232" y="13088"/>
                  <a:pt x="20707" y="13300"/>
                </a:cubicBezTo>
                <a:cubicBezTo>
                  <a:pt x="19130" y="13460"/>
                  <a:pt x="19130" y="13460"/>
                  <a:pt x="19130" y="13460"/>
                </a:cubicBezTo>
                <a:cubicBezTo>
                  <a:pt x="18920" y="13992"/>
                  <a:pt x="18762" y="14524"/>
                  <a:pt x="18394" y="14897"/>
                </a:cubicBezTo>
                <a:cubicBezTo>
                  <a:pt x="19498" y="16280"/>
                  <a:pt x="19498" y="16280"/>
                  <a:pt x="19498" y="16280"/>
                </a:cubicBezTo>
                <a:cubicBezTo>
                  <a:pt x="19655" y="16652"/>
                  <a:pt x="19655" y="17025"/>
                  <a:pt x="19498" y="17344"/>
                </a:cubicBezTo>
                <a:cubicBezTo>
                  <a:pt x="19498" y="17344"/>
                  <a:pt x="18920" y="17876"/>
                  <a:pt x="18394" y="18408"/>
                </a:cubicBezTo>
                <a:cubicBezTo>
                  <a:pt x="18394" y="18621"/>
                  <a:pt x="18394" y="18621"/>
                  <a:pt x="18394" y="18621"/>
                </a:cubicBezTo>
                <a:cubicBezTo>
                  <a:pt x="17711" y="19153"/>
                  <a:pt x="17185" y="19685"/>
                  <a:pt x="17185" y="19685"/>
                </a:cubicBezTo>
                <a:cubicBezTo>
                  <a:pt x="16818" y="19844"/>
                  <a:pt x="16502" y="19844"/>
                  <a:pt x="16134" y="19685"/>
                </a:cubicBezTo>
                <a:cubicBezTo>
                  <a:pt x="14715" y="18621"/>
                  <a:pt x="14715" y="18621"/>
                  <a:pt x="14715" y="18621"/>
                </a:cubicBezTo>
                <a:cubicBezTo>
                  <a:pt x="14400" y="18780"/>
                  <a:pt x="13874" y="19153"/>
                  <a:pt x="13349" y="19153"/>
                </a:cubicBezTo>
                <a:cubicBezTo>
                  <a:pt x="13139" y="20908"/>
                  <a:pt x="13139" y="20908"/>
                  <a:pt x="13139" y="20908"/>
                </a:cubicBezTo>
                <a:cubicBezTo>
                  <a:pt x="12981" y="21281"/>
                  <a:pt x="12823" y="21600"/>
                  <a:pt x="12455" y="21600"/>
                </a:cubicBezTo>
                <a:cubicBezTo>
                  <a:pt x="12298" y="21600"/>
                  <a:pt x="11562" y="21600"/>
                  <a:pt x="10879" y="21600"/>
                </a:cubicBezTo>
                <a:close/>
                <a:moveTo>
                  <a:pt x="9985" y="20004"/>
                </a:moveTo>
                <a:cubicBezTo>
                  <a:pt x="10196" y="20004"/>
                  <a:pt x="10353" y="20004"/>
                  <a:pt x="10721" y="20004"/>
                </a:cubicBezTo>
                <a:cubicBezTo>
                  <a:pt x="10879" y="20004"/>
                  <a:pt x="10879" y="20004"/>
                  <a:pt x="10879" y="20004"/>
                </a:cubicBezTo>
                <a:cubicBezTo>
                  <a:pt x="11036" y="20004"/>
                  <a:pt x="11404" y="20004"/>
                  <a:pt x="11562" y="20004"/>
                </a:cubicBezTo>
                <a:cubicBezTo>
                  <a:pt x="11772" y="18408"/>
                  <a:pt x="11772" y="18408"/>
                  <a:pt x="11772" y="18408"/>
                </a:cubicBezTo>
                <a:cubicBezTo>
                  <a:pt x="11772" y="18089"/>
                  <a:pt x="12088" y="17716"/>
                  <a:pt x="12455" y="17716"/>
                </a:cubicBezTo>
                <a:cubicBezTo>
                  <a:pt x="13139" y="17557"/>
                  <a:pt x="13874" y="17184"/>
                  <a:pt x="14400" y="16812"/>
                </a:cubicBezTo>
                <a:cubicBezTo>
                  <a:pt x="14558" y="16812"/>
                  <a:pt x="14926" y="16652"/>
                  <a:pt x="15083" y="16812"/>
                </a:cubicBezTo>
                <a:cubicBezTo>
                  <a:pt x="15241" y="16812"/>
                  <a:pt x="15241" y="16812"/>
                  <a:pt x="15451" y="17025"/>
                </a:cubicBezTo>
                <a:cubicBezTo>
                  <a:pt x="16660" y="17876"/>
                  <a:pt x="16660" y="17876"/>
                  <a:pt x="16660" y="17876"/>
                </a:cubicBezTo>
                <a:cubicBezTo>
                  <a:pt x="16818" y="17716"/>
                  <a:pt x="17028" y="17557"/>
                  <a:pt x="17185" y="17344"/>
                </a:cubicBezTo>
                <a:cubicBezTo>
                  <a:pt x="17343" y="17184"/>
                  <a:pt x="17553" y="17025"/>
                  <a:pt x="17711" y="16812"/>
                </a:cubicBezTo>
                <a:cubicBezTo>
                  <a:pt x="16818" y="15588"/>
                  <a:pt x="16818" y="15588"/>
                  <a:pt x="16818" y="15588"/>
                </a:cubicBezTo>
                <a:cubicBezTo>
                  <a:pt x="16660" y="15216"/>
                  <a:pt x="16660" y="14897"/>
                  <a:pt x="16818" y="14524"/>
                </a:cubicBezTo>
                <a:cubicBezTo>
                  <a:pt x="17185" y="13992"/>
                  <a:pt x="17343" y="13300"/>
                  <a:pt x="17711" y="12556"/>
                </a:cubicBezTo>
                <a:cubicBezTo>
                  <a:pt x="17711" y="12236"/>
                  <a:pt x="17921" y="11864"/>
                  <a:pt x="18394" y="11864"/>
                </a:cubicBezTo>
                <a:cubicBezTo>
                  <a:pt x="19813" y="11704"/>
                  <a:pt x="19813" y="11704"/>
                  <a:pt x="19813" y="11704"/>
                </a:cubicBezTo>
                <a:cubicBezTo>
                  <a:pt x="20023" y="11492"/>
                  <a:pt x="20023" y="11172"/>
                  <a:pt x="20023" y="10960"/>
                </a:cubicBezTo>
                <a:cubicBezTo>
                  <a:pt x="20023" y="10800"/>
                  <a:pt x="20023" y="10800"/>
                  <a:pt x="20023" y="10800"/>
                </a:cubicBezTo>
                <a:cubicBezTo>
                  <a:pt x="20023" y="10640"/>
                  <a:pt x="20023" y="10268"/>
                  <a:pt x="19813" y="10108"/>
                </a:cubicBezTo>
                <a:cubicBezTo>
                  <a:pt x="18394" y="9896"/>
                  <a:pt x="18394" y="9896"/>
                  <a:pt x="18394" y="9896"/>
                </a:cubicBezTo>
                <a:cubicBezTo>
                  <a:pt x="18079" y="9736"/>
                  <a:pt x="17711" y="9576"/>
                  <a:pt x="17711" y="9204"/>
                </a:cubicBezTo>
                <a:cubicBezTo>
                  <a:pt x="17553" y="8512"/>
                  <a:pt x="17185" y="7767"/>
                  <a:pt x="16818" y="7076"/>
                </a:cubicBezTo>
                <a:cubicBezTo>
                  <a:pt x="16818" y="7076"/>
                  <a:pt x="16818" y="7076"/>
                  <a:pt x="16818" y="6916"/>
                </a:cubicBezTo>
                <a:cubicBezTo>
                  <a:pt x="16660" y="6703"/>
                  <a:pt x="16660" y="6384"/>
                  <a:pt x="16818" y="6171"/>
                </a:cubicBezTo>
                <a:cubicBezTo>
                  <a:pt x="17921" y="4948"/>
                  <a:pt x="17921" y="4948"/>
                  <a:pt x="17921" y="4948"/>
                </a:cubicBezTo>
                <a:cubicBezTo>
                  <a:pt x="17711" y="4788"/>
                  <a:pt x="17553" y="4575"/>
                  <a:pt x="17343" y="4416"/>
                </a:cubicBezTo>
                <a:cubicBezTo>
                  <a:pt x="17185" y="4256"/>
                  <a:pt x="17185" y="4256"/>
                  <a:pt x="17185" y="4256"/>
                </a:cubicBezTo>
                <a:cubicBezTo>
                  <a:pt x="17028" y="4043"/>
                  <a:pt x="16818" y="3884"/>
                  <a:pt x="16660" y="3724"/>
                </a:cubicBezTo>
                <a:cubicBezTo>
                  <a:pt x="15451" y="4788"/>
                  <a:pt x="15451" y="4788"/>
                  <a:pt x="15451" y="4788"/>
                </a:cubicBezTo>
                <a:cubicBezTo>
                  <a:pt x="15241" y="4948"/>
                  <a:pt x="14715" y="4948"/>
                  <a:pt x="14558" y="4788"/>
                </a:cubicBezTo>
                <a:cubicBezTo>
                  <a:pt x="13874" y="4416"/>
                  <a:pt x="13139" y="4043"/>
                  <a:pt x="12455" y="3884"/>
                </a:cubicBezTo>
                <a:cubicBezTo>
                  <a:pt x="12088" y="3884"/>
                  <a:pt x="11930" y="3511"/>
                  <a:pt x="11930" y="3192"/>
                </a:cubicBezTo>
                <a:cubicBezTo>
                  <a:pt x="11772" y="1596"/>
                  <a:pt x="11772" y="1596"/>
                  <a:pt x="11772" y="1596"/>
                </a:cubicBezTo>
                <a:cubicBezTo>
                  <a:pt x="11404" y="1596"/>
                  <a:pt x="11247" y="1596"/>
                  <a:pt x="10879" y="1596"/>
                </a:cubicBezTo>
                <a:cubicBezTo>
                  <a:pt x="10511" y="1596"/>
                  <a:pt x="10353" y="1596"/>
                  <a:pt x="10196" y="1596"/>
                </a:cubicBezTo>
                <a:cubicBezTo>
                  <a:pt x="9828" y="3192"/>
                  <a:pt x="9828" y="3192"/>
                  <a:pt x="9828" y="3192"/>
                </a:cubicBezTo>
                <a:cubicBezTo>
                  <a:pt x="9828" y="3511"/>
                  <a:pt x="9460" y="3884"/>
                  <a:pt x="9145" y="3884"/>
                </a:cubicBezTo>
                <a:cubicBezTo>
                  <a:pt x="8409" y="4043"/>
                  <a:pt x="7726" y="4416"/>
                  <a:pt x="7200" y="4788"/>
                </a:cubicBezTo>
                <a:cubicBezTo>
                  <a:pt x="7042" y="4788"/>
                  <a:pt x="6832" y="4948"/>
                  <a:pt x="6517" y="4788"/>
                </a:cubicBezTo>
                <a:cubicBezTo>
                  <a:pt x="6517" y="4788"/>
                  <a:pt x="6307" y="4788"/>
                  <a:pt x="6149" y="4575"/>
                </a:cubicBezTo>
                <a:cubicBezTo>
                  <a:pt x="4940" y="3724"/>
                  <a:pt x="4940" y="3724"/>
                  <a:pt x="4940" y="3724"/>
                </a:cubicBezTo>
                <a:cubicBezTo>
                  <a:pt x="4940" y="3884"/>
                  <a:pt x="4730" y="4043"/>
                  <a:pt x="4415" y="4256"/>
                </a:cubicBezTo>
                <a:cubicBezTo>
                  <a:pt x="4204" y="4416"/>
                  <a:pt x="4047" y="4575"/>
                  <a:pt x="3889" y="4788"/>
                </a:cubicBezTo>
                <a:cubicBezTo>
                  <a:pt x="4730" y="6012"/>
                  <a:pt x="4730" y="6012"/>
                  <a:pt x="4730" y="6012"/>
                </a:cubicBezTo>
                <a:cubicBezTo>
                  <a:pt x="5098" y="6384"/>
                  <a:pt x="5098" y="6703"/>
                  <a:pt x="4940" y="7076"/>
                </a:cubicBezTo>
                <a:cubicBezTo>
                  <a:pt x="4940" y="7076"/>
                  <a:pt x="4940" y="7076"/>
                  <a:pt x="4730" y="7076"/>
                </a:cubicBezTo>
                <a:cubicBezTo>
                  <a:pt x="4415" y="7767"/>
                  <a:pt x="4204" y="8300"/>
                  <a:pt x="4047" y="9044"/>
                </a:cubicBezTo>
                <a:cubicBezTo>
                  <a:pt x="3889" y="9364"/>
                  <a:pt x="3679" y="9736"/>
                  <a:pt x="3364" y="9736"/>
                </a:cubicBezTo>
                <a:cubicBezTo>
                  <a:pt x="1787" y="9896"/>
                  <a:pt x="1787" y="9896"/>
                  <a:pt x="1787" y="9896"/>
                </a:cubicBezTo>
                <a:cubicBezTo>
                  <a:pt x="1787" y="10108"/>
                  <a:pt x="1787" y="10428"/>
                  <a:pt x="1787" y="10640"/>
                </a:cubicBezTo>
                <a:cubicBezTo>
                  <a:pt x="1787" y="10800"/>
                  <a:pt x="1787" y="10800"/>
                  <a:pt x="1787" y="10800"/>
                </a:cubicBezTo>
                <a:cubicBezTo>
                  <a:pt x="1787" y="10960"/>
                  <a:pt x="1787" y="11332"/>
                  <a:pt x="1787" y="11492"/>
                </a:cubicBezTo>
                <a:cubicBezTo>
                  <a:pt x="3364" y="11704"/>
                  <a:pt x="3364" y="11704"/>
                  <a:pt x="3364" y="11704"/>
                </a:cubicBezTo>
                <a:cubicBezTo>
                  <a:pt x="3679" y="11864"/>
                  <a:pt x="3889" y="12024"/>
                  <a:pt x="4047" y="12396"/>
                </a:cubicBezTo>
                <a:lnTo>
                  <a:pt x="4047" y="12556"/>
                </a:lnTo>
                <a:cubicBezTo>
                  <a:pt x="4204" y="13088"/>
                  <a:pt x="4415" y="13833"/>
                  <a:pt x="4730" y="14524"/>
                </a:cubicBezTo>
                <a:cubicBezTo>
                  <a:pt x="4940" y="14684"/>
                  <a:pt x="4940" y="14897"/>
                  <a:pt x="4940" y="15216"/>
                </a:cubicBezTo>
                <a:lnTo>
                  <a:pt x="4730" y="15429"/>
                </a:lnTo>
                <a:cubicBezTo>
                  <a:pt x="3889" y="16652"/>
                  <a:pt x="3889" y="16652"/>
                  <a:pt x="3889" y="16652"/>
                </a:cubicBezTo>
                <a:cubicBezTo>
                  <a:pt x="3889" y="16812"/>
                  <a:pt x="4047" y="17025"/>
                  <a:pt x="4204" y="17184"/>
                </a:cubicBezTo>
                <a:cubicBezTo>
                  <a:pt x="4415" y="17344"/>
                  <a:pt x="4415" y="17344"/>
                  <a:pt x="4415" y="17344"/>
                </a:cubicBezTo>
                <a:cubicBezTo>
                  <a:pt x="4572" y="17557"/>
                  <a:pt x="4730" y="17716"/>
                  <a:pt x="4940" y="17876"/>
                </a:cubicBezTo>
                <a:cubicBezTo>
                  <a:pt x="6149" y="16812"/>
                  <a:pt x="6149" y="16812"/>
                  <a:pt x="6149" y="16812"/>
                </a:cubicBezTo>
                <a:cubicBezTo>
                  <a:pt x="6517" y="16652"/>
                  <a:pt x="6832" y="16652"/>
                  <a:pt x="7200" y="16812"/>
                </a:cubicBezTo>
                <a:cubicBezTo>
                  <a:pt x="7726" y="17184"/>
                  <a:pt x="8409" y="17557"/>
                  <a:pt x="9145" y="17716"/>
                </a:cubicBezTo>
                <a:cubicBezTo>
                  <a:pt x="9460" y="17716"/>
                  <a:pt x="9670" y="18089"/>
                  <a:pt x="9828" y="18408"/>
                </a:cubicBezTo>
                <a:lnTo>
                  <a:pt x="9985" y="20004"/>
                </a:ln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299" name="Shape 1299"/>
          <p:cNvSpPr/>
          <p:nvPr/>
        </p:nvSpPr>
        <p:spPr>
          <a:xfrm>
            <a:off x="5913250" y="2552703"/>
            <a:ext cx="407934" cy="415261"/>
          </a:xfrm>
          <a:custGeom>
            <a:avLst/>
            <a:gdLst/>
            <a:ahLst/>
            <a:cxnLst>
              <a:cxn ang="0">
                <a:pos x="wd2" y="hd2"/>
              </a:cxn>
              <a:cxn ang="5400000">
                <a:pos x="wd2" y="hd2"/>
              </a:cxn>
              <a:cxn ang="10800000">
                <a:pos x="wd2" y="hd2"/>
              </a:cxn>
              <a:cxn ang="16200000">
                <a:pos x="wd2" y="hd2"/>
              </a:cxn>
            </a:cxnLst>
            <a:rect l="0" t="0" r="r" b="b"/>
            <a:pathLst>
              <a:path w="21460" h="21600" extrusionOk="0">
                <a:moveTo>
                  <a:pt x="13646" y="0"/>
                </a:moveTo>
                <a:cubicBezTo>
                  <a:pt x="9572" y="0"/>
                  <a:pt x="6000" y="3323"/>
                  <a:pt x="6000" y="7588"/>
                </a:cubicBezTo>
                <a:cubicBezTo>
                  <a:pt x="6000" y="9415"/>
                  <a:pt x="6558" y="11077"/>
                  <a:pt x="7730" y="12406"/>
                </a:cubicBezTo>
                <a:cubicBezTo>
                  <a:pt x="418" y="19772"/>
                  <a:pt x="418" y="19772"/>
                  <a:pt x="418" y="19772"/>
                </a:cubicBezTo>
                <a:cubicBezTo>
                  <a:pt x="-140" y="20160"/>
                  <a:pt x="-140" y="20880"/>
                  <a:pt x="418" y="21268"/>
                </a:cubicBezTo>
                <a:cubicBezTo>
                  <a:pt x="641" y="21434"/>
                  <a:pt x="809" y="21600"/>
                  <a:pt x="1200" y="21600"/>
                </a:cubicBezTo>
                <a:cubicBezTo>
                  <a:pt x="1534" y="21600"/>
                  <a:pt x="1758" y="21434"/>
                  <a:pt x="1925" y="21268"/>
                </a:cubicBezTo>
                <a:cubicBezTo>
                  <a:pt x="9181" y="13846"/>
                  <a:pt x="9181" y="13846"/>
                  <a:pt x="9181" y="13846"/>
                </a:cubicBezTo>
                <a:cubicBezTo>
                  <a:pt x="10465" y="14788"/>
                  <a:pt x="11972" y="15342"/>
                  <a:pt x="13646" y="15342"/>
                </a:cubicBezTo>
                <a:cubicBezTo>
                  <a:pt x="17944" y="15342"/>
                  <a:pt x="21460" y="11852"/>
                  <a:pt x="21460" y="7588"/>
                </a:cubicBezTo>
                <a:cubicBezTo>
                  <a:pt x="21460" y="3323"/>
                  <a:pt x="17944" y="0"/>
                  <a:pt x="13646" y="0"/>
                </a:cubicBezTo>
                <a:close/>
                <a:moveTo>
                  <a:pt x="13646" y="13514"/>
                </a:moveTo>
                <a:cubicBezTo>
                  <a:pt x="10465" y="13514"/>
                  <a:pt x="8065" y="10911"/>
                  <a:pt x="8065" y="7588"/>
                </a:cubicBezTo>
                <a:cubicBezTo>
                  <a:pt x="8065" y="4431"/>
                  <a:pt x="10465" y="1828"/>
                  <a:pt x="13646" y="1828"/>
                </a:cubicBezTo>
                <a:cubicBezTo>
                  <a:pt x="16827" y="1828"/>
                  <a:pt x="19451" y="4431"/>
                  <a:pt x="19451" y="7588"/>
                </a:cubicBezTo>
                <a:cubicBezTo>
                  <a:pt x="19451" y="10911"/>
                  <a:pt x="16827" y="13514"/>
                  <a:pt x="13646" y="13514"/>
                </a:cubicBezTo>
                <a:close/>
                <a:moveTo>
                  <a:pt x="17553" y="7754"/>
                </a:moveTo>
                <a:cubicBezTo>
                  <a:pt x="17553" y="8142"/>
                  <a:pt x="17218" y="8529"/>
                  <a:pt x="16660" y="8529"/>
                </a:cubicBezTo>
                <a:cubicBezTo>
                  <a:pt x="16102" y="8529"/>
                  <a:pt x="15879" y="7975"/>
                  <a:pt x="15879" y="7588"/>
                </a:cubicBezTo>
                <a:cubicBezTo>
                  <a:pt x="16102" y="6314"/>
                  <a:pt x="14595" y="5538"/>
                  <a:pt x="14595" y="5538"/>
                </a:cubicBezTo>
                <a:cubicBezTo>
                  <a:pt x="14037" y="5372"/>
                  <a:pt x="13869" y="4818"/>
                  <a:pt x="14037" y="4431"/>
                </a:cubicBezTo>
                <a:cubicBezTo>
                  <a:pt x="14204" y="4098"/>
                  <a:pt x="14762" y="3711"/>
                  <a:pt x="15320" y="4098"/>
                </a:cubicBezTo>
                <a:cubicBezTo>
                  <a:pt x="15320" y="4098"/>
                  <a:pt x="17944" y="5206"/>
                  <a:pt x="17553" y="7754"/>
                </a:cubicBezTo>
                <a:close/>
                <a:moveTo>
                  <a:pt x="15711" y="9637"/>
                </a:moveTo>
                <a:cubicBezTo>
                  <a:pt x="15879" y="9803"/>
                  <a:pt x="16102" y="9969"/>
                  <a:pt x="16102" y="10357"/>
                </a:cubicBezTo>
                <a:cubicBezTo>
                  <a:pt x="16102" y="10523"/>
                  <a:pt x="15879" y="10911"/>
                  <a:pt x="15711" y="11077"/>
                </a:cubicBezTo>
                <a:cubicBezTo>
                  <a:pt x="15544" y="11298"/>
                  <a:pt x="15320" y="11298"/>
                  <a:pt x="15153" y="11298"/>
                </a:cubicBezTo>
                <a:cubicBezTo>
                  <a:pt x="14762" y="11298"/>
                  <a:pt x="14595" y="11298"/>
                  <a:pt x="14427" y="11077"/>
                </a:cubicBezTo>
                <a:cubicBezTo>
                  <a:pt x="14204" y="10911"/>
                  <a:pt x="14037" y="10523"/>
                  <a:pt x="14037" y="10357"/>
                </a:cubicBezTo>
                <a:cubicBezTo>
                  <a:pt x="14037" y="9969"/>
                  <a:pt x="14204" y="9803"/>
                  <a:pt x="14427" y="9637"/>
                </a:cubicBezTo>
                <a:cubicBezTo>
                  <a:pt x="14595" y="9415"/>
                  <a:pt x="14762" y="9415"/>
                  <a:pt x="15153" y="9415"/>
                </a:cubicBezTo>
                <a:cubicBezTo>
                  <a:pt x="15320" y="9415"/>
                  <a:pt x="15544" y="9415"/>
                  <a:pt x="15711" y="9637"/>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Shape 1119"/>
          <p:cNvSpPr/>
          <p:nvPr/>
        </p:nvSpPr>
        <p:spPr>
          <a:xfrm>
            <a:off x="6915383" y="4975446"/>
            <a:ext cx="594848" cy="594848"/>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120" name="Shape 1120"/>
          <p:cNvSpPr/>
          <p:nvPr/>
        </p:nvSpPr>
        <p:spPr>
          <a:xfrm>
            <a:off x="7136937" y="5209063"/>
            <a:ext cx="151738" cy="127614"/>
          </a:xfrm>
          <a:custGeom>
            <a:avLst/>
            <a:gdLst/>
            <a:ahLst/>
            <a:cxnLst>
              <a:cxn ang="0">
                <a:pos x="wd2" y="hd2"/>
              </a:cxn>
              <a:cxn ang="5400000">
                <a:pos x="wd2" y="hd2"/>
              </a:cxn>
              <a:cxn ang="10800000">
                <a:pos x="wd2" y="hd2"/>
              </a:cxn>
              <a:cxn ang="16200000">
                <a:pos x="wd2" y="hd2"/>
              </a:cxn>
            </a:cxnLst>
            <a:rect l="0" t="0" r="r" b="b"/>
            <a:pathLst>
              <a:path w="21420" h="21600" extrusionOk="0">
                <a:moveTo>
                  <a:pt x="14186" y="0"/>
                </a:moveTo>
                <a:cubicBezTo>
                  <a:pt x="11597" y="0"/>
                  <a:pt x="9440" y="2139"/>
                  <a:pt x="8856" y="5041"/>
                </a:cubicBezTo>
                <a:cubicBezTo>
                  <a:pt x="7181" y="4461"/>
                  <a:pt x="5734" y="3300"/>
                  <a:pt x="4566" y="1619"/>
                </a:cubicBezTo>
                <a:cubicBezTo>
                  <a:pt x="4236" y="1100"/>
                  <a:pt x="3703" y="825"/>
                  <a:pt x="3221" y="825"/>
                </a:cubicBezTo>
                <a:lnTo>
                  <a:pt x="3044" y="825"/>
                </a:lnTo>
                <a:cubicBezTo>
                  <a:pt x="2460" y="886"/>
                  <a:pt x="1927" y="1283"/>
                  <a:pt x="1647" y="1864"/>
                </a:cubicBezTo>
                <a:cubicBezTo>
                  <a:pt x="1165" y="2902"/>
                  <a:pt x="911" y="4002"/>
                  <a:pt x="911" y="5163"/>
                </a:cubicBezTo>
                <a:cubicBezTo>
                  <a:pt x="911" y="5805"/>
                  <a:pt x="1013" y="6477"/>
                  <a:pt x="1165" y="7119"/>
                </a:cubicBezTo>
                <a:cubicBezTo>
                  <a:pt x="962" y="7424"/>
                  <a:pt x="861" y="7821"/>
                  <a:pt x="861" y="8279"/>
                </a:cubicBezTo>
                <a:cubicBezTo>
                  <a:pt x="861" y="9838"/>
                  <a:pt x="1292" y="11243"/>
                  <a:pt x="2028" y="12404"/>
                </a:cubicBezTo>
                <a:cubicBezTo>
                  <a:pt x="1977" y="12679"/>
                  <a:pt x="2028" y="12984"/>
                  <a:pt x="2079" y="13259"/>
                </a:cubicBezTo>
                <a:cubicBezTo>
                  <a:pt x="2307" y="14023"/>
                  <a:pt x="2612" y="14726"/>
                  <a:pt x="2993" y="15337"/>
                </a:cubicBezTo>
                <a:cubicBezTo>
                  <a:pt x="2891" y="15337"/>
                  <a:pt x="2790" y="15337"/>
                  <a:pt x="2688" y="15337"/>
                </a:cubicBezTo>
                <a:cubicBezTo>
                  <a:pt x="2460" y="15337"/>
                  <a:pt x="2206" y="15337"/>
                  <a:pt x="2028" y="15337"/>
                </a:cubicBezTo>
                <a:lnTo>
                  <a:pt x="1825" y="15245"/>
                </a:lnTo>
                <a:cubicBezTo>
                  <a:pt x="1064" y="15245"/>
                  <a:pt x="378" y="15826"/>
                  <a:pt x="99" y="16681"/>
                </a:cubicBezTo>
                <a:cubicBezTo>
                  <a:pt x="-180" y="17659"/>
                  <a:pt x="150" y="18759"/>
                  <a:pt x="861" y="19278"/>
                </a:cubicBezTo>
                <a:cubicBezTo>
                  <a:pt x="2891" y="20806"/>
                  <a:pt x="5252" y="21600"/>
                  <a:pt x="8044" y="21600"/>
                </a:cubicBezTo>
                <a:cubicBezTo>
                  <a:pt x="12663" y="21600"/>
                  <a:pt x="15404" y="18942"/>
                  <a:pt x="16851" y="16742"/>
                </a:cubicBezTo>
                <a:cubicBezTo>
                  <a:pt x="18526" y="14237"/>
                  <a:pt x="19542" y="10937"/>
                  <a:pt x="19593" y="7485"/>
                </a:cubicBezTo>
                <a:cubicBezTo>
                  <a:pt x="20202" y="6905"/>
                  <a:pt x="20684" y="6263"/>
                  <a:pt x="21115" y="5499"/>
                </a:cubicBezTo>
                <a:cubicBezTo>
                  <a:pt x="21318" y="5163"/>
                  <a:pt x="21420" y="4705"/>
                  <a:pt x="21420" y="4186"/>
                </a:cubicBezTo>
                <a:cubicBezTo>
                  <a:pt x="21420" y="3605"/>
                  <a:pt x="21268" y="3086"/>
                  <a:pt x="20938" y="2719"/>
                </a:cubicBezTo>
                <a:cubicBezTo>
                  <a:pt x="20989" y="1986"/>
                  <a:pt x="20785" y="1283"/>
                  <a:pt x="20303" y="825"/>
                </a:cubicBezTo>
                <a:cubicBezTo>
                  <a:pt x="19973" y="519"/>
                  <a:pt x="19542" y="306"/>
                  <a:pt x="19161" y="306"/>
                </a:cubicBezTo>
                <a:cubicBezTo>
                  <a:pt x="18856" y="306"/>
                  <a:pt x="18526" y="458"/>
                  <a:pt x="18247" y="642"/>
                </a:cubicBezTo>
                <a:cubicBezTo>
                  <a:pt x="17943" y="825"/>
                  <a:pt x="17613" y="1039"/>
                  <a:pt x="17283" y="1161"/>
                </a:cubicBezTo>
                <a:cubicBezTo>
                  <a:pt x="16369" y="458"/>
                  <a:pt x="15303" y="0"/>
                  <a:pt x="14186" y="0"/>
                </a:cubicBezTo>
                <a:close/>
                <a:moveTo>
                  <a:pt x="19643" y="4186"/>
                </a:moveTo>
                <a:lnTo>
                  <a:pt x="14186" y="2200"/>
                </a:lnTo>
                <a:cubicBezTo>
                  <a:pt x="15201" y="2200"/>
                  <a:pt x="16166" y="2719"/>
                  <a:pt x="16851" y="3544"/>
                </a:cubicBezTo>
                <a:cubicBezTo>
                  <a:pt x="17663" y="3361"/>
                  <a:pt x="18476" y="2964"/>
                  <a:pt x="19161" y="2505"/>
                </a:cubicBezTo>
                <a:cubicBezTo>
                  <a:pt x="18907" y="3483"/>
                  <a:pt x="18323" y="4338"/>
                  <a:pt x="17562" y="4919"/>
                </a:cubicBezTo>
                <a:cubicBezTo>
                  <a:pt x="18323" y="4766"/>
                  <a:pt x="19009" y="4583"/>
                  <a:pt x="19643" y="4186"/>
                </a:cubicBezTo>
                <a:cubicBezTo>
                  <a:pt x="19161" y="5102"/>
                  <a:pt x="18526" y="5866"/>
                  <a:pt x="17816" y="6477"/>
                </a:cubicBezTo>
                <a:cubicBezTo>
                  <a:pt x="17816" y="6660"/>
                  <a:pt x="17816" y="6844"/>
                  <a:pt x="17816" y="7057"/>
                </a:cubicBezTo>
                <a:cubicBezTo>
                  <a:pt x="17816" y="12740"/>
                  <a:pt x="14821" y="19400"/>
                  <a:pt x="8044" y="19400"/>
                </a:cubicBezTo>
                <a:cubicBezTo>
                  <a:pt x="5353" y="19400"/>
                  <a:pt x="3424" y="18698"/>
                  <a:pt x="1825" y="17445"/>
                </a:cubicBezTo>
                <a:cubicBezTo>
                  <a:pt x="2079" y="17445"/>
                  <a:pt x="2358" y="17506"/>
                  <a:pt x="2688" y="17506"/>
                </a:cubicBezTo>
                <a:cubicBezTo>
                  <a:pt x="4389" y="17506"/>
                  <a:pt x="5962" y="16803"/>
                  <a:pt x="7257" y="15642"/>
                </a:cubicBezTo>
                <a:cubicBezTo>
                  <a:pt x="5632" y="15581"/>
                  <a:pt x="4287" y="14359"/>
                  <a:pt x="3805" y="12618"/>
                </a:cubicBezTo>
                <a:cubicBezTo>
                  <a:pt x="4033" y="12679"/>
                  <a:pt x="4236" y="12679"/>
                  <a:pt x="4516" y="12679"/>
                </a:cubicBezTo>
                <a:cubicBezTo>
                  <a:pt x="4820" y="12679"/>
                  <a:pt x="5150" y="12679"/>
                  <a:pt x="5480" y="12526"/>
                </a:cubicBezTo>
                <a:cubicBezTo>
                  <a:pt x="3805" y="12160"/>
                  <a:pt x="2688" y="10418"/>
                  <a:pt x="2688" y="8279"/>
                </a:cubicBezTo>
                <a:cubicBezTo>
                  <a:pt x="3170" y="8585"/>
                  <a:pt x="3754" y="8799"/>
                  <a:pt x="4338" y="8799"/>
                </a:cubicBezTo>
                <a:cubicBezTo>
                  <a:pt x="3323" y="8005"/>
                  <a:pt x="2688" y="6660"/>
                  <a:pt x="2688" y="5163"/>
                </a:cubicBezTo>
                <a:cubicBezTo>
                  <a:pt x="2688" y="4399"/>
                  <a:pt x="2891" y="3605"/>
                  <a:pt x="3221" y="2964"/>
                </a:cubicBezTo>
                <a:cubicBezTo>
                  <a:pt x="4998" y="5621"/>
                  <a:pt x="7561" y="7302"/>
                  <a:pt x="10582" y="7485"/>
                </a:cubicBezTo>
                <a:cubicBezTo>
                  <a:pt x="10531" y="7180"/>
                  <a:pt x="10531" y="6844"/>
                  <a:pt x="10531" y="6538"/>
                </a:cubicBezTo>
                <a:cubicBezTo>
                  <a:pt x="10531" y="4124"/>
                  <a:pt x="12130" y="2200"/>
                  <a:pt x="14186" y="2200"/>
                </a:cubicBezTo>
                <a:lnTo>
                  <a:pt x="19643" y="4186"/>
                </a:lnTo>
                <a:close/>
              </a:path>
            </a:pathLst>
          </a:custGeom>
          <a:solidFill>
            <a:srgbClr val="FFFFFF"/>
          </a:solidFill>
          <a:ln w="12700">
            <a:miter lim="400000"/>
          </a:ln>
        </p:spPr>
        <p:txBody>
          <a:bodyPr lIns="22860" rIns="22860" anchor="ctr"/>
          <a:lstStyle/>
          <a:p>
            <a:pPr defTabSz="228600" hangingPunct="0">
              <a:lnSpc>
                <a:spcPct val="93000"/>
              </a:lnSpc>
              <a:defRPr sz="1800">
                <a:solidFill>
                  <a:srgbClr val="FFFFFF"/>
                </a:solidFill>
                <a:latin typeface="+mn-lt"/>
                <a:ea typeface="+mn-ea"/>
                <a:cs typeface="+mn-cs"/>
                <a:sym typeface="Playfair Display"/>
              </a:defRPr>
            </a:pPr>
            <a:endParaRPr sz="900" kern="0" dirty="0">
              <a:solidFill>
                <a:srgbClr val="FFFFFF"/>
              </a:solidFill>
              <a:latin typeface="Arial"/>
              <a:ea typeface="微软雅黑"/>
              <a:sym typeface="Arial"/>
            </a:endParaRPr>
          </a:p>
        </p:txBody>
      </p:sp>
      <p:sp>
        <p:nvSpPr>
          <p:cNvPr id="1121" name="Shape 1121"/>
          <p:cNvSpPr/>
          <p:nvPr/>
        </p:nvSpPr>
        <p:spPr>
          <a:xfrm>
            <a:off x="7698704" y="4975446"/>
            <a:ext cx="594848" cy="594848"/>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grpSp>
        <p:nvGrpSpPr>
          <p:cNvPr id="1126" name="Group 1126"/>
          <p:cNvGrpSpPr/>
          <p:nvPr/>
        </p:nvGrpSpPr>
        <p:grpSpPr>
          <a:xfrm>
            <a:off x="7919786" y="5196760"/>
            <a:ext cx="152686" cy="152221"/>
            <a:chOff x="0" y="0"/>
            <a:chExt cx="305370" cy="304440"/>
          </a:xfrm>
        </p:grpSpPr>
        <p:sp>
          <p:nvSpPr>
            <p:cNvPr id="1122" name="Shape 1122"/>
            <p:cNvSpPr/>
            <p:nvPr/>
          </p:nvSpPr>
          <p:spPr>
            <a:xfrm>
              <a:off x="0" y="0"/>
              <a:ext cx="304441" cy="304441"/>
            </a:xfrm>
            <a:custGeom>
              <a:avLst/>
              <a:gdLst/>
              <a:ahLst/>
              <a:cxnLst>
                <a:cxn ang="0">
                  <a:pos x="wd2" y="hd2"/>
                </a:cxn>
                <a:cxn ang="5400000">
                  <a:pos x="wd2" y="hd2"/>
                </a:cxn>
                <a:cxn ang="10800000">
                  <a:pos x="wd2" y="hd2"/>
                </a:cxn>
                <a:cxn ang="16200000">
                  <a:pos x="wd2" y="hd2"/>
                </a:cxn>
              </a:cxnLst>
              <a:rect l="0" t="0" r="r" b="b"/>
              <a:pathLst>
                <a:path w="21600" h="21600" extrusionOk="0">
                  <a:moveTo>
                    <a:pt x="10813" y="1785"/>
                  </a:moveTo>
                  <a:cubicBezTo>
                    <a:pt x="5840" y="1785"/>
                    <a:pt x="1836" y="5840"/>
                    <a:pt x="1836" y="10787"/>
                  </a:cubicBezTo>
                  <a:cubicBezTo>
                    <a:pt x="1836" y="15760"/>
                    <a:pt x="5840" y="19815"/>
                    <a:pt x="10813" y="19815"/>
                  </a:cubicBezTo>
                  <a:cubicBezTo>
                    <a:pt x="15760" y="19815"/>
                    <a:pt x="19815" y="15760"/>
                    <a:pt x="19815" y="10787"/>
                  </a:cubicBezTo>
                  <a:cubicBezTo>
                    <a:pt x="19815" y="5840"/>
                    <a:pt x="15760" y="1785"/>
                    <a:pt x="10813" y="1785"/>
                  </a:cubicBezTo>
                  <a:close/>
                  <a:moveTo>
                    <a:pt x="10813" y="21600"/>
                  </a:moveTo>
                  <a:cubicBezTo>
                    <a:pt x="4871" y="21600"/>
                    <a:pt x="0" y="16729"/>
                    <a:pt x="0" y="10787"/>
                  </a:cubicBezTo>
                  <a:cubicBezTo>
                    <a:pt x="0" y="4871"/>
                    <a:pt x="4871" y="0"/>
                    <a:pt x="10813" y="0"/>
                  </a:cubicBezTo>
                  <a:cubicBezTo>
                    <a:pt x="16806" y="0"/>
                    <a:pt x="21600" y="4871"/>
                    <a:pt x="21600" y="10787"/>
                  </a:cubicBezTo>
                  <a:cubicBezTo>
                    <a:pt x="21600" y="16729"/>
                    <a:pt x="16806" y="21600"/>
                    <a:pt x="10813" y="21600"/>
                  </a:cubicBezTo>
                  <a:close/>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123" name="Shape 1123"/>
            <p:cNvSpPr/>
            <p:nvPr/>
          </p:nvSpPr>
          <p:spPr>
            <a:xfrm>
              <a:off x="41188" y="151433"/>
              <a:ext cx="264183" cy="111735"/>
            </a:xfrm>
            <a:custGeom>
              <a:avLst/>
              <a:gdLst/>
              <a:ahLst/>
              <a:cxnLst>
                <a:cxn ang="0">
                  <a:pos x="wd2" y="hd2"/>
                </a:cxn>
                <a:cxn ang="5400000">
                  <a:pos x="wd2" y="hd2"/>
                </a:cxn>
                <a:cxn ang="10800000">
                  <a:pos x="wd2" y="hd2"/>
                </a:cxn>
                <a:cxn ang="16200000">
                  <a:pos x="wd2" y="hd2"/>
                </a:cxn>
              </a:cxnLst>
              <a:rect l="0" t="0" r="r" b="b"/>
              <a:pathLst>
                <a:path w="21425" h="19547" extrusionOk="0">
                  <a:moveTo>
                    <a:pt x="989" y="19547"/>
                  </a:moveTo>
                  <a:cubicBezTo>
                    <a:pt x="813" y="19547"/>
                    <a:pt x="638" y="19422"/>
                    <a:pt x="433" y="19171"/>
                  </a:cubicBezTo>
                  <a:cubicBezTo>
                    <a:pt x="-64" y="18357"/>
                    <a:pt x="-122" y="17043"/>
                    <a:pt x="200" y="16104"/>
                  </a:cubicBezTo>
                  <a:cubicBezTo>
                    <a:pt x="433" y="15352"/>
                    <a:pt x="6630" y="-2053"/>
                    <a:pt x="20484" y="201"/>
                  </a:cubicBezTo>
                  <a:cubicBezTo>
                    <a:pt x="21040" y="326"/>
                    <a:pt x="21478" y="1390"/>
                    <a:pt x="21420" y="2580"/>
                  </a:cubicBezTo>
                  <a:cubicBezTo>
                    <a:pt x="21420" y="3770"/>
                    <a:pt x="20923" y="4709"/>
                    <a:pt x="20309" y="4584"/>
                  </a:cubicBezTo>
                  <a:cubicBezTo>
                    <a:pt x="7682" y="2580"/>
                    <a:pt x="2099" y="18107"/>
                    <a:pt x="1866" y="18670"/>
                  </a:cubicBezTo>
                  <a:cubicBezTo>
                    <a:pt x="1690" y="19297"/>
                    <a:pt x="1369" y="19547"/>
                    <a:pt x="989" y="19547"/>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124" name="Shape 1124"/>
            <p:cNvSpPr/>
            <p:nvPr/>
          </p:nvSpPr>
          <p:spPr>
            <a:xfrm>
              <a:off x="1178" y="36985"/>
              <a:ext cx="258570" cy="118229"/>
            </a:xfrm>
            <a:custGeom>
              <a:avLst/>
              <a:gdLst/>
              <a:ahLst/>
              <a:cxnLst>
                <a:cxn ang="0">
                  <a:pos x="wd2" y="hd2"/>
                </a:cxn>
                <a:cxn ang="5400000">
                  <a:pos x="wd2" y="hd2"/>
                </a:cxn>
                <a:cxn ang="10800000">
                  <a:pos x="wd2" y="hd2"/>
                </a:cxn>
                <a:cxn ang="16200000">
                  <a:pos x="wd2" y="hd2"/>
                </a:cxn>
              </a:cxnLst>
              <a:rect l="0" t="0" r="r" b="b"/>
              <a:pathLst>
                <a:path w="21352" h="21230" extrusionOk="0">
                  <a:moveTo>
                    <a:pt x="5586" y="21230"/>
                  </a:moveTo>
                  <a:cubicBezTo>
                    <a:pt x="4128" y="21230"/>
                    <a:pt x="2551" y="20776"/>
                    <a:pt x="855" y="20127"/>
                  </a:cubicBezTo>
                  <a:cubicBezTo>
                    <a:pt x="290" y="19803"/>
                    <a:pt x="-97" y="18571"/>
                    <a:pt x="22" y="17338"/>
                  </a:cubicBezTo>
                  <a:cubicBezTo>
                    <a:pt x="171" y="16106"/>
                    <a:pt x="736" y="15327"/>
                    <a:pt x="1301" y="15587"/>
                  </a:cubicBezTo>
                  <a:cubicBezTo>
                    <a:pt x="13321" y="20776"/>
                    <a:pt x="18796" y="3068"/>
                    <a:pt x="19420" y="1187"/>
                  </a:cubicBezTo>
                  <a:cubicBezTo>
                    <a:pt x="19688" y="84"/>
                    <a:pt x="20372" y="-370"/>
                    <a:pt x="20878" y="344"/>
                  </a:cubicBezTo>
                  <a:cubicBezTo>
                    <a:pt x="21324" y="992"/>
                    <a:pt x="21503" y="2419"/>
                    <a:pt x="21205" y="3522"/>
                  </a:cubicBezTo>
                  <a:cubicBezTo>
                    <a:pt x="20640" y="5533"/>
                    <a:pt x="15791" y="21230"/>
                    <a:pt x="5586" y="2123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125" name="Shape 1125"/>
            <p:cNvSpPr/>
            <p:nvPr/>
          </p:nvSpPr>
          <p:spPr>
            <a:xfrm>
              <a:off x="74841" y="16339"/>
              <a:ext cx="142938" cy="275401"/>
            </a:xfrm>
            <a:custGeom>
              <a:avLst/>
              <a:gdLst/>
              <a:ahLst/>
              <a:cxnLst>
                <a:cxn ang="0">
                  <a:pos x="wd2" y="hd2"/>
                </a:cxn>
                <a:cxn ang="5400000">
                  <a:pos x="wd2" y="hd2"/>
                </a:cxn>
                <a:cxn ang="10800000">
                  <a:pos x="wd2" y="hd2"/>
                </a:cxn>
                <a:cxn ang="16200000">
                  <a:pos x="wd2" y="hd2"/>
                </a:cxn>
              </a:cxnLst>
              <a:rect l="0" t="0" r="r" b="b"/>
              <a:pathLst>
                <a:path w="19690" h="21440" extrusionOk="0">
                  <a:moveTo>
                    <a:pt x="17782" y="21440"/>
                  </a:moveTo>
                  <a:lnTo>
                    <a:pt x="17683" y="21440"/>
                  </a:lnTo>
                  <a:cubicBezTo>
                    <a:pt x="16742" y="21440"/>
                    <a:pt x="15999" y="20964"/>
                    <a:pt x="15999" y="20431"/>
                  </a:cubicBezTo>
                  <a:cubicBezTo>
                    <a:pt x="17683" y="7320"/>
                    <a:pt x="1037" y="1913"/>
                    <a:pt x="938" y="1857"/>
                  </a:cubicBezTo>
                  <a:cubicBezTo>
                    <a:pt x="96" y="1577"/>
                    <a:pt x="-251" y="961"/>
                    <a:pt x="195" y="512"/>
                  </a:cubicBezTo>
                  <a:cubicBezTo>
                    <a:pt x="690" y="36"/>
                    <a:pt x="1780" y="-160"/>
                    <a:pt x="2573" y="148"/>
                  </a:cubicBezTo>
                  <a:cubicBezTo>
                    <a:pt x="3316" y="372"/>
                    <a:pt x="21349" y="6256"/>
                    <a:pt x="19566" y="20544"/>
                  </a:cubicBezTo>
                  <a:cubicBezTo>
                    <a:pt x="19466" y="21076"/>
                    <a:pt x="18723" y="21440"/>
                    <a:pt x="17782" y="2144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grpSp>
      <p:sp>
        <p:nvSpPr>
          <p:cNvPr id="1127" name="Shape 1127"/>
          <p:cNvSpPr/>
          <p:nvPr/>
        </p:nvSpPr>
        <p:spPr>
          <a:xfrm>
            <a:off x="8482026" y="4975446"/>
            <a:ext cx="594848" cy="594848"/>
          </a:xfrm>
          <a:prstGeom prst="ellipse">
            <a:avLst/>
          </a:prstGeom>
          <a:solidFill>
            <a:srgbClr val="CFD1CC"/>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grpSp>
        <p:nvGrpSpPr>
          <p:cNvPr id="1131" name="Group 1131"/>
          <p:cNvGrpSpPr/>
          <p:nvPr/>
        </p:nvGrpSpPr>
        <p:grpSpPr>
          <a:xfrm>
            <a:off x="8703340" y="5215810"/>
            <a:ext cx="152220" cy="114121"/>
            <a:chOff x="0" y="0"/>
            <a:chExt cx="304439" cy="228240"/>
          </a:xfrm>
        </p:grpSpPr>
        <p:sp>
          <p:nvSpPr>
            <p:cNvPr id="1128" name="Shape 1128"/>
            <p:cNvSpPr/>
            <p:nvPr/>
          </p:nvSpPr>
          <p:spPr>
            <a:xfrm>
              <a:off x="0" y="0"/>
              <a:ext cx="304440" cy="228241"/>
            </a:xfrm>
            <a:custGeom>
              <a:avLst/>
              <a:gdLst/>
              <a:ahLst/>
              <a:cxnLst>
                <a:cxn ang="0">
                  <a:pos x="wd2" y="hd2"/>
                </a:cxn>
                <a:cxn ang="5400000">
                  <a:pos x="wd2" y="hd2"/>
                </a:cxn>
                <a:cxn ang="10800000">
                  <a:pos x="wd2" y="hd2"/>
                </a:cxn>
                <a:cxn ang="16200000">
                  <a:pos x="wd2" y="hd2"/>
                </a:cxn>
              </a:cxnLst>
              <a:rect l="0" t="0" r="r" b="b"/>
              <a:pathLst>
                <a:path w="21600" h="21600" extrusionOk="0">
                  <a:moveTo>
                    <a:pt x="10813" y="2381"/>
                  </a:moveTo>
                  <a:cubicBezTo>
                    <a:pt x="5956" y="2381"/>
                    <a:pt x="3732" y="2959"/>
                    <a:pt x="3681" y="2959"/>
                  </a:cubicBezTo>
                  <a:cubicBezTo>
                    <a:pt x="3246" y="3027"/>
                    <a:pt x="2710" y="3674"/>
                    <a:pt x="2480" y="4184"/>
                  </a:cubicBezTo>
                  <a:cubicBezTo>
                    <a:pt x="2480" y="4184"/>
                    <a:pt x="1789" y="6395"/>
                    <a:pt x="1789" y="10783"/>
                  </a:cubicBezTo>
                  <a:cubicBezTo>
                    <a:pt x="1789" y="15273"/>
                    <a:pt x="2480" y="17416"/>
                    <a:pt x="2480" y="17416"/>
                  </a:cubicBezTo>
                  <a:cubicBezTo>
                    <a:pt x="2710" y="17926"/>
                    <a:pt x="3246" y="18573"/>
                    <a:pt x="3681" y="18641"/>
                  </a:cubicBezTo>
                  <a:cubicBezTo>
                    <a:pt x="3732" y="18641"/>
                    <a:pt x="5956" y="19219"/>
                    <a:pt x="10813" y="19219"/>
                  </a:cubicBezTo>
                  <a:cubicBezTo>
                    <a:pt x="15593" y="19219"/>
                    <a:pt x="17868" y="18641"/>
                    <a:pt x="17919" y="18641"/>
                  </a:cubicBezTo>
                  <a:cubicBezTo>
                    <a:pt x="18302" y="18573"/>
                    <a:pt x="18890" y="17926"/>
                    <a:pt x="19069" y="17416"/>
                  </a:cubicBezTo>
                  <a:cubicBezTo>
                    <a:pt x="19069" y="17416"/>
                    <a:pt x="19760" y="15273"/>
                    <a:pt x="19760" y="10783"/>
                  </a:cubicBezTo>
                  <a:cubicBezTo>
                    <a:pt x="19760" y="6395"/>
                    <a:pt x="19069" y="4184"/>
                    <a:pt x="19069" y="4184"/>
                  </a:cubicBezTo>
                  <a:cubicBezTo>
                    <a:pt x="18890" y="3674"/>
                    <a:pt x="18302" y="3027"/>
                    <a:pt x="17868" y="2959"/>
                  </a:cubicBezTo>
                  <a:cubicBezTo>
                    <a:pt x="17868" y="2959"/>
                    <a:pt x="15593" y="2381"/>
                    <a:pt x="10813" y="2381"/>
                  </a:cubicBezTo>
                  <a:close/>
                  <a:moveTo>
                    <a:pt x="10813" y="21600"/>
                  </a:moveTo>
                  <a:cubicBezTo>
                    <a:pt x="5777" y="21600"/>
                    <a:pt x="3451" y="21022"/>
                    <a:pt x="3349" y="21022"/>
                  </a:cubicBezTo>
                  <a:cubicBezTo>
                    <a:pt x="2326" y="20818"/>
                    <a:pt x="1278" y="19661"/>
                    <a:pt x="869" y="18437"/>
                  </a:cubicBezTo>
                  <a:cubicBezTo>
                    <a:pt x="792" y="18266"/>
                    <a:pt x="0" y="15749"/>
                    <a:pt x="0" y="10783"/>
                  </a:cubicBezTo>
                  <a:cubicBezTo>
                    <a:pt x="0" y="5817"/>
                    <a:pt x="792" y="3300"/>
                    <a:pt x="869" y="3163"/>
                  </a:cubicBezTo>
                  <a:cubicBezTo>
                    <a:pt x="1278" y="1939"/>
                    <a:pt x="2326" y="782"/>
                    <a:pt x="3349" y="578"/>
                  </a:cubicBezTo>
                  <a:cubicBezTo>
                    <a:pt x="3451" y="578"/>
                    <a:pt x="5777" y="0"/>
                    <a:pt x="10813" y="0"/>
                  </a:cubicBezTo>
                  <a:cubicBezTo>
                    <a:pt x="15823" y="0"/>
                    <a:pt x="18149" y="578"/>
                    <a:pt x="18251" y="578"/>
                  </a:cubicBezTo>
                  <a:cubicBezTo>
                    <a:pt x="19223" y="782"/>
                    <a:pt x="20322" y="1939"/>
                    <a:pt x="20731" y="3163"/>
                  </a:cubicBezTo>
                  <a:cubicBezTo>
                    <a:pt x="20731" y="3300"/>
                    <a:pt x="21600" y="5817"/>
                    <a:pt x="21600" y="10783"/>
                  </a:cubicBezTo>
                  <a:cubicBezTo>
                    <a:pt x="21600" y="15749"/>
                    <a:pt x="20731" y="18266"/>
                    <a:pt x="20731" y="18437"/>
                  </a:cubicBezTo>
                  <a:cubicBezTo>
                    <a:pt x="20322" y="19661"/>
                    <a:pt x="19223" y="20818"/>
                    <a:pt x="18251" y="21022"/>
                  </a:cubicBezTo>
                  <a:cubicBezTo>
                    <a:pt x="18149" y="21022"/>
                    <a:pt x="15823" y="21600"/>
                    <a:pt x="10813" y="21600"/>
                  </a:cubicBezTo>
                  <a:close/>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129" name="Shape 1129"/>
            <p:cNvSpPr/>
            <p:nvPr/>
          </p:nvSpPr>
          <p:spPr>
            <a:xfrm>
              <a:off x="127000" y="76200"/>
              <a:ext cx="63144" cy="75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10749"/>
                  </a:lnTo>
                  <a:lnTo>
                    <a:pt x="0" y="21600"/>
                  </a:ln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130" name="Shape 1130"/>
            <p:cNvSpPr/>
            <p:nvPr/>
          </p:nvSpPr>
          <p:spPr>
            <a:xfrm>
              <a:off x="114300" y="64036"/>
              <a:ext cx="88539" cy="100707"/>
            </a:xfrm>
            <a:custGeom>
              <a:avLst/>
              <a:gdLst/>
              <a:ahLst/>
              <a:cxnLst>
                <a:cxn ang="0">
                  <a:pos x="wd2" y="hd2"/>
                </a:cxn>
                <a:cxn ang="5400000">
                  <a:pos x="wd2" y="hd2"/>
                </a:cxn>
                <a:cxn ang="10800000">
                  <a:pos x="wd2" y="hd2"/>
                </a:cxn>
                <a:cxn ang="16200000">
                  <a:pos x="wd2" y="hd2"/>
                </a:cxn>
              </a:cxnLst>
              <a:rect l="0" t="0" r="r" b="b"/>
              <a:pathLst>
                <a:path w="21600" h="21486" extrusionOk="0">
                  <a:moveTo>
                    <a:pt x="6171" y="7290"/>
                  </a:moveTo>
                  <a:lnTo>
                    <a:pt x="6171" y="14082"/>
                  </a:lnTo>
                  <a:lnTo>
                    <a:pt x="12431" y="10648"/>
                  </a:lnTo>
                  <a:lnTo>
                    <a:pt x="6171" y="7290"/>
                  </a:lnTo>
                  <a:close/>
                  <a:moveTo>
                    <a:pt x="2998" y="21486"/>
                  </a:moveTo>
                  <a:cubicBezTo>
                    <a:pt x="2469" y="21486"/>
                    <a:pt x="2028" y="21333"/>
                    <a:pt x="1499" y="21181"/>
                  </a:cubicBezTo>
                  <a:cubicBezTo>
                    <a:pt x="617" y="20723"/>
                    <a:pt x="0" y="19731"/>
                    <a:pt x="0" y="18738"/>
                  </a:cubicBezTo>
                  <a:lnTo>
                    <a:pt x="0" y="2634"/>
                  </a:lnTo>
                  <a:cubicBezTo>
                    <a:pt x="0" y="1641"/>
                    <a:pt x="617" y="802"/>
                    <a:pt x="1499" y="344"/>
                  </a:cubicBezTo>
                  <a:cubicBezTo>
                    <a:pt x="2469" y="-114"/>
                    <a:pt x="3703" y="-114"/>
                    <a:pt x="4673" y="344"/>
                  </a:cubicBezTo>
                  <a:lnTo>
                    <a:pt x="20101" y="8434"/>
                  </a:lnTo>
                  <a:cubicBezTo>
                    <a:pt x="20983" y="8892"/>
                    <a:pt x="21600" y="9732"/>
                    <a:pt x="21600" y="10648"/>
                  </a:cubicBezTo>
                  <a:cubicBezTo>
                    <a:pt x="21600" y="11640"/>
                    <a:pt x="20983" y="12480"/>
                    <a:pt x="20101" y="12938"/>
                  </a:cubicBezTo>
                  <a:lnTo>
                    <a:pt x="4673" y="21028"/>
                  </a:lnTo>
                  <a:cubicBezTo>
                    <a:pt x="4144" y="21333"/>
                    <a:pt x="3527" y="21486"/>
                    <a:pt x="2998" y="21486"/>
                  </a:cubicBezTo>
                  <a:close/>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grpSp>
      <p:sp>
        <p:nvSpPr>
          <p:cNvPr id="1132" name="Shape 1132"/>
          <p:cNvSpPr/>
          <p:nvPr/>
        </p:nvSpPr>
        <p:spPr>
          <a:xfrm>
            <a:off x="6869295" y="1287706"/>
            <a:ext cx="1849865" cy="4360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defRPr sz="5000">
                <a:solidFill>
                  <a:srgbClr val="525252"/>
                </a:solidFill>
                <a:latin typeface="+mn-lt"/>
                <a:ea typeface="+mn-ea"/>
                <a:cs typeface="+mn-cs"/>
                <a:sym typeface="Playfair Display"/>
              </a:defRPr>
            </a:lvl1pPr>
          </a:lstStyle>
          <a:p>
            <a:pPr defTabSz="412750" hangingPunct="0"/>
            <a:r>
              <a:rPr sz="2500" kern="0" dirty="0">
                <a:latin typeface="Arial"/>
                <a:ea typeface="微软雅黑"/>
                <a:sym typeface="Arial"/>
              </a:rPr>
              <a:t>Alex Moreno</a:t>
            </a:r>
          </a:p>
        </p:txBody>
      </p:sp>
      <p:sp>
        <p:nvSpPr>
          <p:cNvPr id="1133" name="Shape 1133"/>
          <p:cNvSpPr/>
          <p:nvPr/>
        </p:nvSpPr>
        <p:spPr>
          <a:xfrm>
            <a:off x="6884009" y="2486542"/>
            <a:ext cx="4996561" cy="109908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There are many variations of passages of Lorem Ipsum available but the</a:t>
            </a:r>
          </a:p>
          <a:p>
            <a:pP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majority have suffered alteration in a form, by injected </a:t>
            </a:r>
            <a:r>
              <a:rPr sz="1100" kern="0" dirty="0" err="1">
                <a:solidFill>
                  <a:srgbClr val="8B8C8C"/>
                </a:solidFill>
                <a:latin typeface="Arial"/>
                <a:ea typeface="微软雅黑"/>
                <a:sym typeface="Arial"/>
              </a:rPr>
              <a:t>humour</a:t>
            </a:r>
            <a:r>
              <a:rPr sz="1100" kern="0" dirty="0">
                <a:solidFill>
                  <a:srgbClr val="8B8C8C"/>
                </a:solidFill>
                <a:latin typeface="Arial"/>
                <a:ea typeface="微软雅黑"/>
                <a:sym typeface="Arial"/>
              </a:rPr>
              <a:t>, or random</a:t>
            </a:r>
          </a:p>
          <a:p>
            <a:pPr defTabSz="412750" hangingPunct="0">
              <a:lnSpc>
                <a:spcPct val="160000"/>
              </a:lnSpc>
              <a:defRPr sz="2200">
                <a:latin typeface="Slabo 27px"/>
                <a:ea typeface="Slabo 27px"/>
                <a:cs typeface="Slabo 27px"/>
                <a:sym typeface="Slabo 27px"/>
              </a:defRPr>
            </a:pPr>
            <a:r>
              <a:rPr sz="1100" kern="0" dirty="0" err="1">
                <a:solidFill>
                  <a:srgbClr val="8B8C8C"/>
                </a:solidFill>
                <a:latin typeface="Arial"/>
                <a:ea typeface="微软雅黑"/>
                <a:sym typeface="Arial"/>
              </a:rPr>
              <a:t>ised</a:t>
            </a:r>
            <a:r>
              <a:rPr sz="1100" kern="0" dirty="0">
                <a:solidFill>
                  <a:srgbClr val="8B8C8C"/>
                </a:solidFill>
                <a:latin typeface="Arial"/>
                <a:ea typeface="微软雅黑"/>
                <a:sym typeface="Arial"/>
              </a:rPr>
              <a:t> words which don't look even slightly believe If you are going to use a</a:t>
            </a:r>
          </a:p>
          <a:p>
            <a:pP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passage of Lorem Ipsum you need to be sure there isn’t anything embarrassing</a:t>
            </a:r>
          </a:p>
        </p:txBody>
      </p:sp>
      <p:sp>
        <p:nvSpPr>
          <p:cNvPr id="1134" name="Shape 1134"/>
          <p:cNvSpPr/>
          <p:nvPr/>
        </p:nvSpPr>
        <p:spPr>
          <a:xfrm>
            <a:off x="6886361" y="3825941"/>
            <a:ext cx="4809009" cy="55739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It is a long established fact that a reader will be distracted by the readable</a:t>
            </a:r>
          </a:p>
          <a:p>
            <a:pP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content of a page when looking at its layout. The point of using Lorem Ipsum</a:t>
            </a:r>
          </a:p>
        </p:txBody>
      </p:sp>
      <p:sp>
        <p:nvSpPr>
          <p:cNvPr id="1135" name="Shape 1135"/>
          <p:cNvSpPr/>
          <p:nvPr/>
        </p:nvSpPr>
        <p:spPr>
          <a:xfrm>
            <a:off x="6890466" y="1813294"/>
            <a:ext cx="1032334"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defRPr sz="2200">
                <a:latin typeface="Slabo 27px"/>
                <a:ea typeface="Slabo 27px"/>
                <a:cs typeface="Slabo 27px"/>
                <a:sym typeface="Slabo 27px"/>
              </a:defRPr>
            </a:lvl1pPr>
          </a:lstStyle>
          <a:p>
            <a:pPr defTabSz="412750" hangingPunct="0"/>
            <a:r>
              <a:rPr sz="1100" kern="0" dirty="0">
                <a:solidFill>
                  <a:srgbClr val="8B8C8C"/>
                </a:solidFill>
                <a:latin typeface="Arial"/>
                <a:ea typeface="微软雅黑"/>
                <a:sym typeface="Arial"/>
              </a:rPr>
              <a:t>UI/UX Designer</a:t>
            </a:r>
          </a:p>
        </p:txBody>
      </p:sp>
      <p:pic>
        <p:nvPicPr>
          <p:cNvPr id="4" name="图片占位符 3" descr="图片包含 餐桌, 就坐, 室内, 美食&#10;&#10;描述已自动生成">
            <a:extLst>
              <a:ext uri="{FF2B5EF4-FFF2-40B4-BE49-F238E27FC236}">
                <a16:creationId xmlns:a16="http://schemas.microsoft.com/office/drawing/2014/main" id="{5AFD11E5-B83A-4DFE-8D8A-EAFB95899587}"/>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Shape 1333"/>
          <p:cNvSpPr/>
          <p:nvPr/>
        </p:nvSpPr>
        <p:spPr>
          <a:xfrm>
            <a:off x="-28843" y="3460851"/>
            <a:ext cx="6061469" cy="254000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334" name="Shape 1334"/>
          <p:cNvSpPr/>
          <p:nvPr/>
        </p:nvSpPr>
        <p:spPr>
          <a:xfrm>
            <a:off x="6095875" y="857149"/>
            <a:ext cx="6122091" cy="2540001"/>
          </a:xfrm>
          <a:prstGeom prst="rect">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335" name="Shape 1335"/>
          <p:cNvSpPr/>
          <p:nvPr/>
        </p:nvSpPr>
        <p:spPr>
          <a:xfrm>
            <a:off x="6809005" y="1560925"/>
            <a:ext cx="111248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defRPr>
                <a:solidFill>
                  <a:srgbClr val="FFFFFF"/>
                </a:solidFill>
              </a:defRPr>
            </a:lvl1pPr>
          </a:lstStyle>
          <a:p>
            <a:pPr defTabSz="412750" hangingPunct="0"/>
            <a:r>
              <a:rPr sz="1500" kern="0" dirty="0">
                <a:latin typeface="Arial"/>
                <a:ea typeface="微软雅黑"/>
                <a:sym typeface="Arial"/>
              </a:rPr>
              <a:t>Gallery slide</a:t>
            </a:r>
          </a:p>
        </p:txBody>
      </p:sp>
      <p:sp>
        <p:nvSpPr>
          <p:cNvPr id="1336" name="Shape 1336"/>
          <p:cNvSpPr/>
          <p:nvPr/>
        </p:nvSpPr>
        <p:spPr>
          <a:xfrm>
            <a:off x="6805745" y="1955808"/>
            <a:ext cx="4138954"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There are many variations of passages of Lorem Ipsum available but the</a:t>
            </a:r>
          </a:p>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majority have suffered alteration in some form, by injected </a:t>
            </a:r>
            <a:r>
              <a:rPr sz="1000" kern="0" dirty="0" err="1">
                <a:solidFill>
                  <a:srgbClr val="FFFFFF"/>
                </a:solidFill>
                <a:latin typeface="Arial"/>
                <a:ea typeface="微软雅黑"/>
                <a:sym typeface="Arial"/>
              </a:rPr>
              <a:t>humour</a:t>
            </a:r>
            <a:r>
              <a:rPr sz="1000" kern="0" dirty="0">
                <a:solidFill>
                  <a:srgbClr val="FFFFFF"/>
                </a:solidFill>
                <a:latin typeface="Arial"/>
                <a:ea typeface="微软雅黑"/>
                <a:sym typeface="Arial"/>
              </a:rPr>
              <a:t>, or</a:t>
            </a:r>
          </a:p>
          <a:p>
            <a:pPr defTabSz="412750" hangingPunct="0">
              <a:lnSpc>
                <a:spcPct val="160000"/>
              </a:lnSpc>
              <a:defRPr sz="2000">
                <a:latin typeface="Slabo 27px"/>
                <a:ea typeface="Slabo 27px"/>
                <a:cs typeface="Slabo 27px"/>
                <a:sym typeface="Slabo 27px"/>
              </a:defRPr>
            </a:pPr>
            <a:r>
              <a:rPr sz="1000" kern="0" dirty="0" err="1">
                <a:solidFill>
                  <a:srgbClr val="FFFFFF"/>
                </a:solidFill>
                <a:latin typeface="Arial"/>
                <a:ea typeface="微软雅黑"/>
                <a:sym typeface="Arial"/>
              </a:rPr>
              <a:t>randomised</a:t>
            </a:r>
            <a:r>
              <a:rPr sz="1000" kern="0" dirty="0">
                <a:solidFill>
                  <a:srgbClr val="FFFFFF"/>
                </a:solidFill>
                <a:latin typeface="Arial"/>
                <a:ea typeface="微软雅黑"/>
                <a:sym typeface="Arial"/>
              </a:rPr>
              <a:t> words which look even slightly believe If you are going to</a:t>
            </a:r>
          </a:p>
        </p:txBody>
      </p:sp>
      <p:sp>
        <p:nvSpPr>
          <p:cNvPr id="1337" name="Shape 1337"/>
          <p:cNvSpPr/>
          <p:nvPr/>
        </p:nvSpPr>
        <p:spPr>
          <a:xfrm>
            <a:off x="4230398" y="4164628"/>
            <a:ext cx="111248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r">
              <a:defRPr>
                <a:solidFill>
                  <a:srgbClr val="FFFFFF"/>
                </a:solidFill>
              </a:defRPr>
            </a:lvl1pPr>
          </a:lstStyle>
          <a:p>
            <a:pPr defTabSz="412750" hangingPunct="0"/>
            <a:r>
              <a:rPr sz="1500" kern="0" dirty="0">
                <a:latin typeface="Arial"/>
                <a:ea typeface="微软雅黑"/>
                <a:sym typeface="Arial"/>
              </a:rPr>
              <a:t>Gallery slide</a:t>
            </a:r>
          </a:p>
        </p:txBody>
      </p:sp>
      <p:sp>
        <p:nvSpPr>
          <p:cNvPr id="1338" name="Shape 1338"/>
          <p:cNvSpPr/>
          <p:nvPr/>
        </p:nvSpPr>
        <p:spPr>
          <a:xfrm>
            <a:off x="1193470" y="4559510"/>
            <a:ext cx="4138954"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There are many variations of passages of Lorem Ipsum available but the</a:t>
            </a:r>
          </a:p>
          <a:p>
            <a:pPr algn="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majority have suffered alteration in some form, by injected </a:t>
            </a:r>
            <a:r>
              <a:rPr sz="1000" kern="0" dirty="0" err="1">
                <a:solidFill>
                  <a:srgbClr val="FFFFFF"/>
                </a:solidFill>
                <a:latin typeface="Arial"/>
                <a:ea typeface="微软雅黑"/>
                <a:sym typeface="Arial"/>
              </a:rPr>
              <a:t>humour</a:t>
            </a:r>
            <a:r>
              <a:rPr sz="1000" kern="0" dirty="0">
                <a:solidFill>
                  <a:srgbClr val="FFFFFF"/>
                </a:solidFill>
                <a:latin typeface="Arial"/>
                <a:ea typeface="微软雅黑"/>
                <a:sym typeface="Arial"/>
              </a:rPr>
              <a:t>, or</a:t>
            </a:r>
          </a:p>
          <a:p>
            <a:pPr algn="r" defTabSz="412750" hangingPunct="0">
              <a:lnSpc>
                <a:spcPct val="160000"/>
              </a:lnSpc>
              <a:defRPr sz="2000">
                <a:latin typeface="Slabo 27px"/>
                <a:ea typeface="Slabo 27px"/>
                <a:cs typeface="Slabo 27px"/>
                <a:sym typeface="Slabo 27px"/>
              </a:defRPr>
            </a:pPr>
            <a:r>
              <a:rPr sz="1000" kern="0" dirty="0" err="1">
                <a:solidFill>
                  <a:srgbClr val="FFFFFF"/>
                </a:solidFill>
                <a:latin typeface="Arial"/>
                <a:ea typeface="微软雅黑"/>
                <a:sym typeface="Arial"/>
              </a:rPr>
              <a:t>randomised</a:t>
            </a:r>
            <a:r>
              <a:rPr sz="1000" kern="0" dirty="0">
                <a:solidFill>
                  <a:srgbClr val="FFFFFF"/>
                </a:solidFill>
                <a:latin typeface="Arial"/>
                <a:ea typeface="微软雅黑"/>
                <a:sym typeface="Arial"/>
              </a:rPr>
              <a:t> words which look even slightly believe If you are going to</a:t>
            </a:r>
          </a:p>
        </p:txBody>
      </p:sp>
      <p:pic>
        <p:nvPicPr>
          <p:cNvPr id="9" name="图片占位符 8" descr="图片包含 室内, 窗户, 餐桌, 植物&#10;&#10;描述已自动生成">
            <a:extLst>
              <a:ext uri="{FF2B5EF4-FFF2-40B4-BE49-F238E27FC236}">
                <a16:creationId xmlns:a16="http://schemas.microsoft.com/office/drawing/2014/main" id="{08555837-2FA2-425E-9C73-F4AD09DBD00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7" name="图片占位符 6" descr="图片包含 餐桌, 室内&#10;&#10;描述已自动生成">
            <a:extLst>
              <a:ext uri="{FF2B5EF4-FFF2-40B4-BE49-F238E27FC236}">
                <a16:creationId xmlns:a16="http://schemas.microsoft.com/office/drawing/2014/main" id="{EFAC4329-C078-4F0D-BA35-A9B54C67AE35}"/>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pic>
        <p:nvPicPr>
          <p:cNvPr id="11" name="图片占位符 10" descr="图片包含 雪花&#10;&#10;描述已自动生成">
            <a:extLst>
              <a:ext uri="{FF2B5EF4-FFF2-40B4-BE49-F238E27FC236}">
                <a16:creationId xmlns:a16="http://schemas.microsoft.com/office/drawing/2014/main" id="{67598D21-4BA5-4B94-A6CF-BF088F1E6F95}"/>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pic>
        <p:nvPicPr>
          <p:cNvPr id="13" name="图片占位符 12" descr="图片包含 地板, 室内, 生活, 墙壁&#10;&#10;描述已自动生成">
            <a:extLst>
              <a:ext uri="{FF2B5EF4-FFF2-40B4-BE49-F238E27FC236}">
                <a16:creationId xmlns:a16="http://schemas.microsoft.com/office/drawing/2014/main" id="{82C4C68A-B349-4FE2-A11E-B761F6A46722}"/>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EFBAF55-81DE-42F4-95A5-3999B3C9225D}"/>
              </a:ext>
            </a:extLst>
          </p:cNvPr>
          <p:cNvSpPr/>
          <p:nvPr/>
        </p:nvSpPr>
        <p:spPr>
          <a:xfrm>
            <a:off x="80877" y="4648200"/>
            <a:ext cx="292388" cy="2071176"/>
          </a:xfrm>
          <a:prstGeom prst="rect">
            <a:avLst/>
          </a:prstGeom>
        </p:spPr>
        <p:txBody>
          <a:bodyPr vert="eaVert" wrap="square">
            <a:spAutoFit/>
          </a:bodyPr>
          <a:lstStyle/>
          <a:p>
            <a:pPr algn="dist"/>
            <a:r>
              <a:rPr lang="en-US" altLang="zh-CN" sz="700" dirty="0">
                <a:latin typeface="Arial"/>
                <a:ea typeface="微软雅黑"/>
                <a:sym typeface="Arial"/>
              </a:rPr>
              <a:t>www.1ppt.com</a:t>
            </a:r>
            <a:endParaRPr lang="zh-CN" altLang="en-US" sz="700" dirty="0">
              <a:latin typeface="Arial"/>
              <a:ea typeface="微软雅黑"/>
              <a:sym typeface="Arial"/>
            </a:endParaRPr>
          </a:p>
        </p:txBody>
      </p:sp>
      <p:cxnSp>
        <p:nvCxnSpPr>
          <p:cNvPr id="10" name="直接连接符 9">
            <a:extLst>
              <a:ext uri="{FF2B5EF4-FFF2-40B4-BE49-F238E27FC236}">
                <a16:creationId xmlns:a16="http://schemas.microsoft.com/office/drawing/2014/main" id="{C2356E81-FA58-45FA-9E1E-98ED98BDFA87}"/>
              </a:ext>
            </a:extLst>
          </p:cNvPr>
          <p:cNvCxnSpPr>
            <a:cxnSpLocks/>
          </p:cNvCxnSpPr>
          <p:nvPr/>
        </p:nvCxnSpPr>
        <p:spPr>
          <a:xfrm>
            <a:off x="229393" y="4048125"/>
            <a:ext cx="0" cy="53340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EDDA20-BD1A-4F92-A70A-ECF759C276D4}"/>
              </a:ext>
            </a:extLst>
          </p:cNvPr>
          <p:cNvSpPr txBox="1"/>
          <p:nvPr/>
        </p:nvSpPr>
        <p:spPr>
          <a:xfrm>
            <a:off x="6631971" y="3554563"/>
            <a:ext cx="3480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3600" u="none" strike="noStrike" kern="1200" cap="none" spc="300" normalizeH="0" baseline="0" noProof="0" dirty="0">
              <a:ln>
                <a:noFill/>
              </a:ln>
              <a:effectLst/>
              <a:uLnTx/>
              <a:uFillTx/>
              <a:latin typeface="Arial"/>
              <a:ea typeface="微软雅黑"/>
              <a:cs typeface="FZHei-B01"/>
              <a:sym typeface="Arial"/>
            </a:endParaRPr>
          </a:p>
        </p:txBody>
      </p:sp>
      <p:sp>
        <p:nvSpPr>
          <p:cNvPr id="17" name="文本框 16">
            <a:extLst>
              <a:ext uri="{FF2B5EF4-FFF2-40B4-BE49-F238E27FC236}">
                <a16:creationId xmlns:a16="http://schemas.microsoft.com/office/drawing/2014/main" id="{CC57D1E5-17EF-4AE1-A53A-C386B2F19181}"/>
              </a:ext>
            </a:extLst>
          </p:cNvPr>
          <p:cNvSpPr txBox="1"/>
          <p:nvPr/>
        </p:nvSpPr>
        <p:spPr>
          <a:xfrm>
            <a:off x="6616418" y="1176544"/>
            <a:ext cx="263084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u="none" strike="noStrike" kern="1200" cap="none" spc="300" normalizeH="0" baseline="0" noProof="0" dirty="0">
                <a:ln>
                  <a:noFill/>
                </a:ln>
                <a:effectLst/>
                <a:uLnTx/>
                <a:uFillTx/>
                <a:latin typeface="Arial"/>
                <a:ea typeface="微软雅黑"/>
                <a:sym typeface="Arial"/>
              </a:rPr>
              <a:t>03</a:t>
            </a:r>
            <a:endParaRPr kumimoji="0" lang="zh-CN" altLang="en-US" sz="16600" u="none" strike="noStrike" kern="1200" cap="none" spc="300" normalizeH="0" baseline="0" noProof="0" dirty="0">
              <a:ln>
                <a:noFill/>
              </a:ln>
              <a:effectLst/>
              <a:uLnTx/>
              <a:uFillTx/>
              <a:latin typeface="Arial"/>
              <a:ea typeface="微软雅黑"/>
              <a:sym typeface="Arial"/>
            </a:endParaRPr>
          </a:p>
        </p:txBody>
      </p:sp>
      <p:sp>
        <p:nvSpPr>
          <p:cNvPr id="12" name="Shape 826">
            <a:extLst>
              <a:ext uri="{FF2B5EF4-FFF2-40B4-BE49-F238E27FC236}">
                <a16:creationId xmlns:a16="http://schemas.microsoft.com/office/drawing/2014/main" id="{13E9299A-51D1-468F-AE83-B49E0DCB729C}"/>
              </a:ext>
            </a:extLst>
          </p:cNvPr>
          <p:cNvSpPr txBox="1">
            <a:spLocks/>
          </p:cNvSpPr>
          <p:nvPr/>
        </p:nvSpPr>
        <p:spPr>
          <a:xfrm>
            <a:off x="6752011" y="4300350"/>
            <a:ext cx="4119737" cy="1593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1pPr>
            <a:lvl2pPr marL="0" marR="0" indent="1143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2pPr>
            <a:lvl3pPr marL="0" marR="0" indent="2286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3pPr>
            <a:lvl4pPr marL="0" marR="0" indent="3429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4pPr>
            <a:lvl5pPr marL="0" marR="0" indent="4572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5pPr>
            <a:lvl6pPr marL="172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6pPr>
            <a:lvl7pPr marL="203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7pPr>
            <a:lvl8pPr marL="235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8pPr>
            <a:lvl9pPr marL="267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9pPr>
          </a:lstStyle>
          <a:p>
            <a:pPr marL="0" marR="0" lvl="0" indent="0" algn="l" defTabSz="412750" eaLnBrk="1" fontAlgn="auto" latinLnBrk="0" hangingPunct="1">
              <a:lnSpc>
                <a:spcPct val="16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B8C8C"/>
                </a:solidFill>
                <a:effectLst/>
                <a:uLnTx/>
                <a:uFillTx/>
                <a:latin typeface="Arial"/>
                <a:ea typeface="微软雅黑"/>
                <a:sym typeface="Arial"/>
              </a:rPr>
              <a:t>There are many variations of passages of Lorem available, but the majority suffered alteration in some form, by injected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humour</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or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randomised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words which don't look even slightly believable. If you are going to use a passage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ofpredefined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chunks as necessary, making this the first true generator on the</a:t>
            </a:r>
          </a:p>
        </p:txBody>
      </p:sp>
      <p:sp>
        <p:nvSpPr>
          <p:cNvPr id="2" name="矩形 1">
            <a:extLst>
              <a:ext uri="{FF2B5EF4-FFF2-40B4-BE49-F238E27FC236}">
                <a16:creationId xmlns:a16="http://schemas.microsoft.com/office/drawing/2014/main" id="{8ABAB4BE-890D-45F9-9782-F6478BFE778F}"/>
              </a:ext>
            </a:extLst>
          </p:cNvPr>
          <p:cNvSpPr/>
          <p:nvPr/>
        </p:nvSpPr>
        <p:spPr>
          <a:xfrm>
            <a:off x="1705304" y="1430638"/>
            <a:ext cx="4119737" cy="4253150"/>
          </a:xfrm>
          <a:prstGeom prst="rect">
            <a:avLst/>
          </a:prstGeom>
          <a:solidFill>
            <a:srgbClr val="7DA296"/>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pic>
        <p:nvPicPr>
          <p:cNvPr id="4" name="图片 3">
            <a:extLst>
              <a:ext uri="{FF2B5EF4-FFF2-40B4-BE49-F238E27FC236}">
                <a16:creationId xmlns:a16="http://schemas.microsoft.com/office/drawing/2014/main" id="{F1F997E7-DEFA-44FB-AEF2-865C05B266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5109" y="2017150"/>
            <a:ext cx="3080125" cy="3080125"/>
          </a:xfrm>
          <a:prstGeom prst="rect">
            <a:avLst/>
          </a:prstGeom>
        </p:spPr>
      </p:pic>
      <p:pic>
        <p:nvPicPr>
          <p:cNvPr id="19" name="图片 18">
            <a:extLst>
              <a:ext uri="{FF2B5EF4-FFF2-40B4-BE49-F238E27FC236}">
                <a16:creationId xmlns:a16="http://schemas.microsoft.com/office/drawing/2014/main" id="{8533DC69-EFC7-44EC-9BFB-1E8D780B33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0"/>
            <a:ext cx="2801072" cy="3841758"/>
          </a:xfrm>
          <a:prstGeom prst="rect">
            <a:avLst/>
          </a:prstGeom>
          <a:ln>
            <a:noFill/>
          </a:ln>
        </p:spPr>
      </p:pic>
      <p:pic>
        <p:nvPicPr>
          <p:cNvPr id="13" name="图片 12">
            <a:extLst>
              <a:ext uri="{FF2B5EF4-FFF2-40B4-BE49-F238E27FC236}">
                <a16:creationId xmlns:a16="http://schemas.microsoft.com/office/drawing/2014/main" id="{4AE05CF5-3167-408B-9D5F-58248BFAC3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9089436" y="0"/>
            <a:ext cx="3102563" cy="4255262"/>
          </a:xfrm>
          <a:prstGeom prst="rect">
            <a:avLst/>
          </a:prstGeom>
          <a:ln>
            <a:noFill/>
          </a:ln>
        </p:spPr>
      </p:pic>
    </p:spTree>
    <p:extLst>
      <p:ext uri="{BB962C8B-B14F-4D97-AF65-F5344CB8AC3E}">
        <p14:creationId xmlns:p14="http://schemas.microsoft.com/office/powerpoint/2010/main" val="18562274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 name="Shape 1340"/>
          <p:cNvSpPr>
            <a:spLocks noGrp="1"/>
          </p:cNvSpPr>
          <p:nvPr>
            <p:ph type="body" sz="quarter" idx="1"/>
          </p:nvPr>
        </p:nvSpPr>
        <p:spPr>
          <a:xfrm>
            <a:off x="990805" y="2635403"/>
            <a:ext cx="4623216" cy="1915286"/>
          </a:xfrm>
          <a:prstGeom prst="rect">
            <a:avLst/>
          </a:prstGeom>
        </p:spPr>
        <p:txBody>
          <a:bodyPr numCol="1" spcCol="38100"/>
          <a:lstStyle/>
          <a:p>
            <a:r>
              <a:rPr sz="1050" dirty="0">
                <a:latin typeface="Arial"/>
                <a:ea typeface="微软雅黑"/>
                <a:sym typeface="Arial"/>
              </a:rPr>
              <a:t>There are many variations of passages of Lorem Ipsum available, but the</a:t>
            </a:r>
          </a:p>
          <a:p>
            <a:r>
              <a:rPr sz="1050" dirty="0">
                <a:latin typeface="Arial"/>
                <a:ea typeface="微软雅黑"/>
                <a:sym typeface="Arial"/>
              </a:rPr>
              <a:t>majority have suffered alteration in some form, by injected </a:t>
            </a:r>
            <a:r>
              <a:rPr sz="1050" dirty="0" err="1">
                <a:latin typeface="Arial"/>
                <a:ea typeface="微软雅黑"/>
                <a:sym typeface="Arial"/>
              </a:rPr>
              <a:t>humour</a:t>
            </a:r>
            <a:r>
              <a:rPr sz="1050" dirty="0">
                <a:latin typeface="Arial"/>
                <a:ea typeface="微软雅黑"/>
                <a:sym typeface="Arial"/>
              </a:rPr>
              <a:t>, or</a:t>
            </a:r>
          </a:p>
          <a:p>
            <a:r>
              <a:rPr sz="1050" dirty="0" err="1">
                <a:latin typeface="Arial"/>
                <a:ea typeface="微软雅黑"/>
                <a:sym typeface="Arial"/>
              </a:rPr>
              <a:t>randomised</a:t>
            </a:r>
            <a:r>
              <a:rPr sz="1050" dirty="0">
                <a:latin typeface="Arial"/>
                <a:ea typeface="微软雅黑"/>
                <a:sym typeface="Arial"/>
              </a:rPr>
              <a:t> words which don't look even slightly believable. If you are</a:t>
            </a:r>
          </a:p>
          <a:p>
            <a:r>
              <a:rPr sz="1050" dirty="0">
                <a:latin typeface="Arial"/>
                <a:ea typeface="微软雅黑"/>
                <a:sym typeface="Arial"/>
              </a:rPr>
              <a:t>going to use a passage of Lorem Ipsum, you need to be sure there isn’t</a:t>
            </a:r>
          </a:p>
          <a:p>
            <a:r>
              <a:rPr sz="1050" dirty="0">
                <a:latin typeface="Arial"/>
                <a:ea typeface="微软雅黑"/>
                <a:sym typeface="Arial"/>
              </a:rPr>
              <a:t>anything embarrassing hidden in the middle of text. All the Lorem Ipsum </a:t>
            </a:r>
          </a:p>
          <a:p>
            <a:r>
              <a:rPr sz="1050" dirty="0">
                <a:latin typeface="Arial"/>
                <a:ea typeface="微软雅黑"/>
                <a:sym typeface="Arial"/>
              </a:rPr>
              <a:t>generators on the Internet tend to repeat predefined chunks as necessary</a:t>
            </a:r>
          </a:p>
          <a:p>
            <a:r>
              <a:rPr sz="1050" dirty="0">
                <a:latin typeface="Arial"/>
                <a:ea typeface="微软雅黑"/>
                <a:sym typeface="Arial"/>
              </a:rPr>
              <a:t>making this the first true generator on the Internet. It uses a dictionary of</a:t>
            </a:r>
          </a:p>
        </p:txBody>
      </p:sp>
      <p:sp>
        <p:nvSpPr>
          <p:cNvPr id="1341" name="Shape 1341"/>
          <p:cNvSpPr>
            <a:spLocks noGrp="1"/>
          </p:cNvSpPr>
          <p:nvPr>
            <p:ph type="title"/>
          </p:nvPr>
        </p:nvSpPr>
        <p:spPr>
          <a:xfrm>
            <a:off x="990805" y="1589851"/>
            <a:ext cx="4033199" cy="895351"/>
          </a:xfrm>
          <a:prstGeom prst="rect">
            <a:avLst/>
          </a:prstGeom>
        </p:spPr>
        <p:txBody>
          <a:bodyPr/>
          <a:lstStyle/>
          <a:p>
            <a:r>
              <a:rPr dirty="0">
                <a:latin typeface="Arial"/>
                <a:ea typeface="微软雅黑"/>
                <a:sym typeface="Arial"/>
              </a:rPr>
              <a:t>Gallery slide</a:t>
            </a:r>
          </a:p>
        </p:txBody>
      </p:sp>
      <p:sp>
        <p:nvSpPr>
          <p:cNvPr id="1342" name="Shape 1342"/>
          <p:cNvSpPr>
            <a:spLocks noGrp="1"/>
          </p:cNvSpPr>
          <p:nvPr>
            <p:ph type="sldNum" sz="quarter" idx="2"/>
          </p:nvPr>
        </p:nvSpPr>
        <p:spPr>
          <a:xfrm>
            <a:off x="1131885" y="5366513"/>
            <a:ext cx="371897" cy="379591"/>
          </a:xfrm>
          <a:prstGeom prst="rect">
            <a:avLst/>
          </a:prstGeom>
          <a:extLst>
            <a:ext uri="{C572A759-6A51-4108-AA02-DFA0A04FC94B}">
              <ma14:wrappingTextBoxFlag xmlns:ma14="http://schemas.microsoft.com/office/mac/drawingml/2011/main" xmlns="" val="1"/>
            </a:ext>
          </a:extLst>
        </p:spPr>
        <p:txBody>
          <a:bodyPr/>
          <a:lstStyle/>
          <a:p>
            <a:pPr algn="ctr" defTabSz="412750" hangingPunct="0"/>
            <a:fld id="{86CB4B4D-7CA3-9044-876B-883B54F8677D}" type="slidenum">
              <a:rPr kern="0">
                <a:latin typeface="Arial"/>
                <a:ea typeface="微软雅黑"/>
                <a:sym typeface="Arial"/>
              </a:rPr>
              <a:pPr algn="ctr" defTabSz="412750" hangingPunct="0"/>
              <a:t>14</a:t>
            </a:fld>
            <a:endParaRPr kern="0">
              <a:latin typeface="Arial"/>
              <a:ea typeface="微软雅黑"/>
              <a:sym typeface="Arial"/>
            </a:endParaRPr>
          </a:p>
        </p:txBody>
      </p:sp>
      <p:pic>
        <p:nvPicPr>
          <p:cNvPr id="13" name="图片占位符 12" descr="图片包含 室内, 墙壁, 餐桌&#10;&#10;描述已自动生成">
            <a:extLst>
              <a:ext uri="{FF2B5EF4-FFF2-40B4-BE49-F238E27FC236}">
                <a16:creationId xmlns:a16="http://schemas.microsoft.com/office/drawing/2014/main" id="{D872F606-4904-432F-88E9-9DD43F9E05E1}"/>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p:pic>
      <p:pic>
        <p:nvPicPr>
          <p:cNvPr id="11" name="图片占位符 10" descr="图片包含 雪花, 餐桌, 杯子&#10;&#10;描述已自动生成">
            <a:extLst>
              <a:ext uri="{FF2B5EF4-FFF2-40B4-BE49-F238E27FC236}">
                <a16:creationId xmlns:a16="http://schemas.microsoft.com/office/drawing/2014/main" id="{6E56FE83-F3DA-44FB-9A50-A99BCD94F8C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7" name="图片占位符 6" descr="图片包含 室内, 窗户, 餐桌, 植物&#10;&#10;描述已自动生成">
            <a:extLst>
              <a:ext uri="{FF2B5EF4-FFF2-40B4-BE49-F238E27FC236}">
                <a16:creationId xmlns:a16="http://schemas.microsoft.com/office/drawing/2014/main" id="{8570BA2B-C583-4B68-A510-2A52E051C24E}"/>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9" name="图片占位符 8" descr="图片包含 地板, 室内, 生活, 墙壁&#10;&#10;描述已自动生成">
            <a:extLst>
              <a:ext uri="{FF2B5EF4-FFF2-40B4-BE49-F238E27FC236}">
                <a16:creationId xmlns:a16="http://schemas.microsoft.com/office/drawing/2014/main" id="{EDA6DD79-A518-4A38-A50D-5C578015881C}"/>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p:nvPr/>
        </p:nvSpPr>
        <p:spPr>
          <a:xfrm>
            <a:off x="1030616" y="3643247"/>
            <a:ext cx="4635232" cy="2102745"/>
          </a:xfrm>
          <a:prstGeom prst="rect">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504" name="Shape 1504"/>
          <p:cNvSpPr/>
          <p:nvPr/>
        </p:nvSpPr>
        <p:spPr>
          <a:xfrm>
            <a:off x="3374100" y="2157946"/>
            <a:ext cx="5443798" cy="8282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There are many variations of passages of Lorem Ipsum available but the majority have</a:t>
            </a:r>
          </a:p>
          <a:p>
            <a:pPr algn="ct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suffered alteration in some form, by injected </a:t>
            </a:r>
            <a:r>
              <a:rPr sz="1100" kern="0" dirty="0" err="1">
                <a:solidFill>
                  <a:srgbClr val="8B8C8C"/>
                </a:solidFill>
                <a:latin typeface="Arial"/>
                <a:ea typeface="微软雅黑"/>
                <a:sym typeface="Arial"/>
              </a:rPr>
              <a:t>humour</a:t>
            </a:r>
            <a:r>
              <a:rPr sz="1100" kern="0" dirty="0">
                <a:solidFill>
                  <a:srgbClr val="8B8C8C"/>
                </a:solidFill>
                <a:latin typeface="Arial"/>
                <a:ea typeface="微软雅黑"/>
                <a:sym typeface="Arial"/>
              </a:rPr>
              <a:t> or </a:t>
            </a:r>
            <a:r>
              <a:rPr sz="1100" kern="0" dirty="0" err="1">
                <a:solidFill>
                  <a:srgbClr val="8B8C8C"/>
                </a:solidFill>
                <a:latin typeface="Arial"/>
                <a:ea typeface="微软雅黑"/>
                <a:sym typeface="Arial"/>
              </a:rPr>
              <a:t>randomised</a:t>
            </a:r>
            <a:endParaRPr sz="1100" kern="0" dirty="0">
              <a:solidFill>
                <a:srgbClr val="8B8C8C"/>
              </a:solidFill>
              <a:latin typeface="Arial"/>
              <a:ea typeface="微软雅黑"/>
              <a:sym typeface="Arial"/>
            </a:endParaRPr>
          </a:p>
          <a:p>
            <a:pPr algn="ctr" defTabSz="412750" hangingPunct="0">
              <a:lnSpc>
                <a:spcPct val="160000"/>
              </a:lnSpc>
              <a:defRPr sz="2200">
                <a:latin typeface="Slabo 27px"/>
                <a:ea typeface="Slabo 27px"/>
                <a:cs typeface="Slabo 27px"/>
                <a:sym typeface="Slabo 27px"/>
              </a:defRPr>
            </a:pPr>
            <a:r>
              <a:rPr sz="1100" kern="0" dirty="0">
                <a:solidFill>
                  <a:srgbClr val="8B8C8C"/>
                </a:solidFill>
                <a:latin typeface="Arial"/>
                <a:ea typeface="微软雅黑"/>
                <a:sym typeface="Arial"/>
              </a:rPr>
              <a:t>words which don't look even slightly believe If you are</a:t>
            </a:r>
          </a:p>
        </p:txBody>
      </p:sp>
      <p:sp>
        <p:nvSpPr>
          <p:cNvPr id="1505" name="Shape 1505"/>
          <p:cNvSpPr/>
          <p:nvPr/>
        </p:nvSpPr>
        <p:spPr>
          <a:xfrm>
            <a:off x="1618706" y="4372272"/>
            <a:ext cx="608543" cy="644694"/>
          </a:xfrm>
          <a:custGeom>
            <a:avLst/>
            <a:gdLst/>
            <a:ahLst/>
            <a:cxnLst>
              <a:cxn ang="0">
                <a:pos x="wd2" y="hd2"/>
              </a:cxn>
              <a:cxn ang="5400000">
                <a:pos x="wd2" y="hd2"/>
              </a:cxn>
              <a:cxn ang="10800000">
                <a:pos x="wd2" y="hd2"/>
              </a:cxn>
              <a:cxn ang="16200000">
                <a:pos x="wd2" y="hd2"/>
              </a:cxn>
            </a:cxnLst>
            <a:rect l="0" t="0" r="r" b="b"/>
            <a:pathLst>
              <a:path w="21307" h="21600" extrusionOk="0">
                <a:moveTo>
                  <a:pt x="10727" y="6050"/>
                </a:moveTo>
                <a:cubicBezTo>
                  <a:pt x="10174" y="6050"/>
                  <a:pt x="9622" y="5679"/>
                  <a:pt x="9622" y="5148"/>
                </a:cubicBezTo>
                <a:cubicBezTo>
                  <a:pt x="9622" y="1061"/>
                  <a:pt x="9622" y="1061"/>
                  <a:pt x="9622" y="1061"/>
                </a:cubicBezTo>
                <a:cubicBezTo>
                  <a:pt x="9622" y="531"/>
                  <a:pt x="10174" y="0"/>
                  <a:pt x="10727" y="0"/>
                </a:cubicBezTo>
                <a:cubicBezTo>
                  <a:pt x="11279" y="0"/>
                  <a:pt x="11666" y="531"/>
                  <a:pt x="11666" y="1061"/>
                </a:cubicBezTo>
                <a:cubicBezTo>
                  <a:pt x="11666" y="5148"/>
                  <a:pt x="11666" y="5148"/>
                  <a:pt x="11666" y="5148"/>
                </a:cubicBezTo>
                <a:cubicBezTo>
                  <a:pt x="11666" y="5679"/>
                  <a:pt x="11279" y="6050"/>
                  <a:pt x="10727" y="6050"/>
                </a:cubicBezTo>
                <a:close/>
                <a:moveTo>
                  <a:pt x="7799" y="6899"/>
                </a:moveTo>
                <a:cubicBezTo>
                  <a:pt x="8130" y="6581"/>
                  <a:pt x="8351" y="6050"/>
                  <a:pt x="7965" y="5679"/>
                </a:cubicBezTo>
                <a:cubicBezTo>
                  <a:pt x="5424" y="2335"/>
                  <a:pt x="5424" y="2335"/>
                  <a:pt x="5424" y="2335"/>
                </a:cubicBezTo>
                <a:cubicBezTo>
                  <a:pt x="5203" y="1964"/>
                  <a:pt x="4484" y="1804"/>
                  <a:pt x="4098" y="2123"/>
                </a:cubicBezTo>
                <a:cubicBezTo>
                  <a:pt x="3711" y="2494"/>
                  <a:pt x="3545" y="3025"/>
                  <a:pt x="3932" y="3397"/>
                </a:cubicBezTo>
                <a:cubicBezTo>
                  <a:pt x="6307" y="6740"/>
                  <a:pt x="6307" y="6740"/>
                  <a:pt x="6307" y="6740"/>
                </a:cubicBezTo>
                <a:cubicBezTo>
                  <a:pt x="6473" y="6899"/>
                  <a:pt x="6860" y="7112"/>
                  <a:pt x="7247" y="7112"/>
                </a:cubicBezTo>
                <a:cubicBezTo>
                  <a:pt x="7412" y="7112"/>
                  <a:pt x="7633" y="7112"/>
                  <a:pt x="7799" y="6899"/>
                </a:cubicBezTo>
                <a:close/>
                <a:moveTo>
                  <a:pt x="5921" y="9394"/>
                </a:moveTo>
                <a:cubicBezTo>
                  <a:pt x="6142" y="8863"/>
                  <a:pt x="5755" y="8332"/>
                  <a:pt x="5424" y="8173"/>
                </a:cubicBezTo>
                <a:cubicBezTo>
                  <a:pt x="1336" y="6899"/>
                  <a:pt x="1336" y="6899"/>
                  <a:pt x="1336" y="6899"/>
                </a:cubicBezTo>
                <a:cubicBezTo>
                  <a:pt x="783" y="6740"/>
                  <a:pt x="231" y="6899"/>
                  <a:pt x="65" y="7430"/>
                </a:cubicBezTo>
                <a:cubicBezTo>
                  <a:pt x="-156" y="7961"/>
                  <a:pt x="231" y="8491"/>
                  <a:pt x="617" y="8704"/>
                </a:cubicBezTo>
                <a:cubicBezTo>
                  <a:pt x="4650" y="9924"/>
                  <a:pt x="4650" y="9924"/>
                  <a:pt x="4650" y="9924"/>
                </a:cubicBezTo>
                <a:cubicBezTo>
                  <a:pt x="4816" y="9924"/>
                  <a:pt x="4816" y="9924"/>
                  <a:pt x="5037" y="9924"/>
                </a:cubicBezTo>
                <a:cubicBezTo>
                  <a:pt x="5424" y="9924"/>
                  <a:pt x="5755" y="9765"/>
                  <a:pt x="5921" y="9394"/>
                </a:cubicBezTo>
                <a:close/>
                <a:moveTo>
                  <a:pt x="1336" y="14701"/>
                </a:moveTo>
                <a:cubicBezTo>
                  <a:pt x="5424" y="13480"/>
                  <a:pt x="5424" y="13480"/>
                  <a:pt x="5424" y="13480"/>
                </a:cubicBezTo>
                <a:cubicBezTo>
                  <a:pt x="5755" y="13268"/>
                  <a:pt x="6142" y="12737"/>
                  <a:pt x="5921" y="12206"/>
                </a:cubicBezTo>
                <a:cubicBezTo>
                  <a:pt x="5755" y="11888"/>
                  <a:pt x="5203" y="11516"/>
                  <a:pt x="4650" y="11676"/>
                </a:cubicBezTo>
                <a:cubicBezTo>
                  <a:pt x="617" y="12949"/>
                  <a:pt x="617" y="12949"/>
                  <a:pt x="617" y="12949"/>
                </a:cubicBezTo>
                <a:cubicBezTo>
                  <a:pt x="231" y="13109"/>
                  <a:pt x="-156" y="13639"/>
                  <a:pt x="65" y="14170"/>
                </a:cubicBezTo>
                <a:cubicBezTo>
                  <a:pt x="231" y="14542"/>
                  <a:pt x="617" y="14701"/>
                  <a:pt x="949" y="14701"/>
                </a:cubicBezTo>
                <a:cubicBezTo>
                  <a:pt x="1170" y="14701"/>
                  <a:pt x="1170" y="14701"/>
                  <a:pt x="1336" y="14701"/>
                </a:cubicBezTo>
                <a:close/>
                <a:moveTo>
                  <a:pt x="5424" y="19318"/>
                </a:moveTo>
                <a:cubicBezTo>
                  <a:pt x="7965" y="15921"/>
                  <a:pt x="7965" y="15921"/>
                  <a:pt x="7965" y="15921"/>
                </a:cubicBezTo>
                <a:cubicBezTo>
                  <a:pt x="8351" y="15603"/>
                  <a:pt x="8130" y="15072"/>
                  <a:pt x="7799" y="14701"/>
                </a:cubicBezTo>
                <a:cubicBezTo>
                  <a:pt x="7247" y="14329"/>
                  <a:pt x="6694" y="14542"/>
                  <a:pt x="6307" y="14860"/>
                </a:cubicBezTo>
                <a:cubicBezTo>
                  <a:pt x="3932" y="18257"/>
                  <a:pt x="3932" y="18257"/>
                  <a:pt x="3932" y="18257"/>
                </a:cubicBezTo>
                <a:cubicBezTo>
                  <a:pt x="3545" y="18628"/>
                  <a:pt x="3711" y="19159"/>
                  <a:pt x="4098" y="19477"/>
                </a:cubicBezTo>
                <a:cubicBezTo>
                  <a:pt x="4263" y="19689"/>
                  <a:pt x="4484" y="19689"/>
                  <a:pt x="4650" y="19689"/>
                </a:cubicBezTo>
                <a:cubicBezTo>
                  <a:pt x="5037" y="19689"/>
                  <a:pt x="5203" y="19477"/>
                  <a:pt x="5424" y="19318"/>
                </a:cubicBezTo>
                <a:close/>
                <a:moveTo>
                  <a:pt x="11666" y="20539"/>
                </a:moveTo>
                <a:cubicBezTo>
                  <a:pt x="11666" y="16452"/>
                  <a:pt x="11666" y="16452"/>
                  <a:pt x="11666" y="16452"/>
                </a:cubicBezTo>
                <a:cubicBezTo>
                  <a:pt x="11666" y="15921"/>
                  <a:pt x="11279" y="15603"/>
                  <a:pt x="10727" y="15603"/>
                </a:cubicBezTo>
                <a:cubicBezTo>
                  <a:pt x="10174" y="15603"/>
                  <a:pt x="9622" y="15921"/>
                  <a:pt x="9622" y="16452"/>
                </a:cubicBezTo>
                <a:cubicBezTo>
                  <a:pt x="9622" y="20539"/>
                  <a:pt x="9622" y="20539"/>
                  <a:pt x="9622" y="20539"/>
                </a:cubicBezTo>
                <a:cubicBezTo>
                  <a:pt x="9622" y="21069"/>
                  <a:pt x="10174" y="21600"/>
                  <a:pt x="10727" y="21600"/>
                </a:cubicBezTo>
                <a:cubicBezTo>
                  <a:pt x="11279" y="21600"/>
                  <a:pt x="11666" y="21069"/>
                  <a:pt x="11666" y="20539"/>
                </a:cubicBezTo>
                <a:close/>
                <a:moveTo>
                  <a:pt x="17190" y="19477"/>
                </a:moveTo>
                <a:cubicBezTo>
                  <a:pt x="17743" y="19159"/>
                  <a:pt x="17743" y="18628"/>
                  <a:pt x="17577" y="18257"/>
                </a:cubicBezTo>
                <a:cubicBezTo>
                  <a:pt x="14981" y="14860"/>
                  <a:pt x="14981" y="14860"/>
                  <a:pt x="14981" y="14860"/>
                </a:cubicBezTo>
                <a:cubicBezTo>
                  <a:pt x="14594" y="14542"/>
                  <a:pt x="14041" y="14329"/>
                  <a:pt x="13710" y="14701"/>
                </a:cubicBezTo>
                <a:cubicBezTo>
                  <a:pt x="13158" y="15072"/>
                  <a:pt x="13158" y="15603"/>
                  <a:pt x="13323" y="15921"/>
                </a:cubicBezTo>
                <a:cubicBezTo>
                  <a:pt x="15920" y="19318"/>
                  <a:pt x="15920" y="19318"/>
                  <a:pt x="15920" y="19318"/>
                </a:cubicBezTo>
                <a:cubicBezTo>
                  <a:pt x="16085" y="19477"/>
                  <a:pt x="16472" y="19689"/>
                  <a:pt x="16638" y="19689"/>
                </a:cubicBezTo>
                <a:cubicBezTo>
                  <a:pt x="16804" y="19689"/>
                  <a:pt x="17025" y="19689"/>
                  <a:pt x="17190" y="19477"/>
                </a:cubicBezTo>
                <a:close/>
                <a:moveTo>
                  <a:pt x="21223" y="14170"/>
                </a:moveTo>
                <a:cubicBezTo>
                  <a:pt x="21444" y="13639"/>
                  <a:pt x="21223" y="13109"/>
                  <a:pt x="20671" y="12949"/>
                </a:cubicBezTo>
                <a:cubicBezTo>
                  <a:pt x="16638" y="11676"/>
                  <a:pt x="16638" y="11676"/>
                  <a:pt x="16638" y="11676"/>
                </a:cubicBezTo>
                <a:cubicBezTo>
                  <a:pt x="16085" y="11516"/>
                  <a:pt x="15533" y="11888"/>
                  <a:pt x="15367" y="12206"/>
                </a:cubicBezTo>
                <a:cubicBezTo>
                  <a:pt x="15146" y="12737"/>
                  <a:pt x="15533" y="13268"/>
                  <a:pt x="16085" y="13480"/>
                </a:cubicBezTo>
                <a:cubicBezTo>
                  <a:pt x="20118" y="14701"/>
                  <a:pt x="20118" y="14701"/>
                  <a:pt x="20118" y="14701"/>
                </a:cubicBezTo>
                <a:lnTo>
                  <a:pt x="20339" y="14701"/>
                </a:lnTo>
                <a:cubicBezTo>
                  <a:pt x="20892" y="14701"/>
                  <a:pt x="21223" y="14542"/>
                  <a:pt x="21223" y="14170"/>
                </a:cubicBezTo>
                <a:close/>
                <a:moveTo>
                  <a:pt x="16638" y="9924"/>
                </a:moveTo>
                <a:cubicBezTo>
                  <a:pt x="20671" y="8704"/>
                  <a:pt x="20671" y="8704"/>
                  <a:pt x="20671" y="8704"/>
                </a:cubicBezTo>
                <a:cubicBezTo>
                  <a:pt x="21223" y="8491"/>
                  <a:pt x="21444" y="7961"/>
                  <a:pt x="21223" y="7430"/>
                </a:cubicBezTo>
                <a:cubicBezTo>
                  <a:pt x="21057" y="6899"/>
                  <a:pt x="20505" y="6740"/>
                  <a:pt x="20118" y="6899"/>
                </a:cubicBezTo>
                <a:cubicBezTo>
                  <a:pt x="16085" y="8173"/>
                  <a:pt x="16085" y="8173"/>
                  <a:pt x="16085" y="8173"/>
                </a:cubicBezTo>
                <a:cubicBezTo>
                  <a:pt x="15533" y="8332"/>
                  <a:pt x="15146" y="8863"/>
                  <a:pt x="15367" y="9394"/>
                </a:cubicBezTo>
                <a:cubicBezTo>
                  <a:pt x="15533" y="9765"/>
                  <a:pt x="15920" y="9924"/>
                  <a:pt x="16251" y="9924"/>
                </a:cubicBezTo>
                <a:cubicBezTo>
                  <a:pt x="16472" y="9924"/>
                  <a:pt x="16638" y="9924"/>
                  <a:pt x="16638" y="9924"/>
                </a:cubicBezTo>
                <a:close/>
                <a:moveTo>
                  <a:pt x="14981" y="6740"/>
                </a:moveTo>
                <a:cubicBezTo>
                  <a:pt x="17577" y="3397"/>
                  <a:pt x="17577" y="3397"/>
                  <a:pt x="17577" y="3397"/>
                </a:cubicBezTo>
                <a:cubicBezTo>
                  <a:pt x="17743" y="3025"/>
                  <a:pt x="17743" y="2494"/>
                  <a:pt x="17190" y="2123"/>
                </a:cubicBezTo>
                <a:cubicBezTo>
                  <a:pt x="16804" y="1804"/>
                  <a:pt x="16251" y="1964"/>
                  <a:pt x="15920" y="2335"/>
                </a:cubicBezTo>
                <a:cubicBezTo>
                  <a:pt x="13323" y="5679"/>
                  <a:pt x="13323" y="5679"/>
                  <a:pt x="13323" y="5679"/>
                </a:cubicBezTo>
                <a:cubicBezTo>
                  <a:pt x="13158" y="6050"/>
                  <a:pt x="13158" y="6581"/>
                  <a:pt x="13710" y="6899"/>
                </a:cubicBezTo>
                <a:cubicBezTo>
                  <a:pt x="13876" y="7112"/>
                  <a:pt x="14041" y="7112"/>
                  <a:pt x="14262" y="7112"/>
                </a:cubicBezTo>
                <a:cubicBezTo>
                  <a:pt x="14428" y="7112"/>
                  <a:pt x="14815" y="6899"/>
                  <a:pt x="14981" y="6740"/>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FFFFFF"/>
              </a:solidFill>
              <a:latin typeface="Arial"/>
              <a:ea typeface="微软雅黑"/>
              <a:sym typeface="Arial"/>
            </a:endParaRPr>
          </a:p>
        </p:txBody>
      </p:sp>
      <p:sp>
        <p:nvSpPr>
          <p:cNvPr id="1506" name="Shape 1506"/>
          <p:cNvSpPr/>
          <p:nvPr/>
        </p:nvSpPr>
        <p:spPr>
          <a:xfrm>
            <a:off x="2624378" y="4118870"/>
            <a:ext cx="1003480"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lstStyle>
          <a:p>
            <a:pPr defTabSz="412750" hangingPunct="0"/>
            <a:r>
              <a:rPr sz="1500" kern="0" dirty="0">
                <a:solidFill>
                  <a:srgbClr val="FFFFFF"/>
                </a:solidFill>
                <a:latin typeface="Arial"/>
                <a:ea typeface="微软雅黑"/>
                <a:sym typeface="Arial"/>
              </a:rPr>
              <a:t>Quick work</a:t>
            </a:r>
          </a:p>
        </p:txBody>
      </p:sp>
      <p:sp>
        <p:nvSpPr>
          <p:cNvPr id="1507" name="Shape 1507"/>
          <p:cNvSpPr/>
          <p:nvPr/>
        </p:nvSpPr>
        <p:spPr>
          <a:xfrm>
            <a:off x="2617015" y="4532802"/>
            <a:ext cx="2794035"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There are many variations of passages of Lorem</a:t>
            </a:r>
          </a:p>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Ipsum available but the majority have suffered</a:t>
            </a:r>
          </a:p>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alteration in some form, by injected </a:t>
            </a:r>
            <a:r>
              <a:rPr sz="1000" kern="0" dirty="0" err="1">
                <a:solidFill>
                  <a:srgbClr val="FFFFFF"/>
                </a:solidFill>
                <a:latin typeface="Arial"/>
                <a:ea typeface="微软雅黑"/>
                <a:sym typeface="Arial"/>
              </a:rPr>
              <a:t>humour</a:t>
            </a:r>
            <a:endParaRPr sz="1000" kern="0" dirty="0">
              <a:solidFill>
                <a:srgbClr val="FFFFFF"/>
              </a:solidFill>
              <a:latin typeface="Arial"/>
              <a:ea typeface="微软雅黑"/>
              <a:sym typeface="Arial"/>
            </a:endParaRPr>
          </a:p>
        </p:txBody>
      </p:sp>
      <p:sp>
        <p:nvSpPr>
          <p:cNvPr id="1508" name="Shape 1508"/>
          <p:cNvSpPr/>
          <p:nvPr/>
        </p:nvSpPr>
        <p:spPr>
          <a:xfrm>
            <a:off x="6558337" y="3643247"/>
            <a:ext cx="4635501" cy="2102745"/>
          </a:xfrm>
          <a:prstGeom prst="rect">
            <a:avLst/>
          </a:prstGeom>
          <a:solidFill>
            <a:schemeClr val="bg2">
              <a:lumMod val="50000"/>
            </a:schemeClr>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509" name="Shape 1509"/>
          <p:cNvSpPr/>
          <p:nvPr/>
        </p:nvSpPr>
        <p:spPr>
          <a:xfrm>
            <a:off x="8152233" y="4118870"/>
            <a:ext cx="104836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lstStyle>
          <a:p>
            <a:pPr defTabSz="412750" hangingPunct="0"/>
            <a:r>
              <a:rPr sz="1500" kern="0" dirty="0">
                <a:solidFill>
                  <a:srgbClr val="FFFFFF"/>
                </a:solidFill>
                <a:latin typeface="Arial"/>
                <a:ea typeface="微软雅黑"/>
                <a:sym typeface="Arial"/>
              </a:rPr>
              <a:t>Adaptability</a:t>
            </a:r>
          </a:p>
        </p:txBody>
      </p:sp>
      <p:sp>
        <p:nvSpPr>
          <p:cNvPr id="1510" name="Shape 1510"/>
          <p:cNvSpPr/>
          <p:nvPr/>
        </p:nvSpPr>
        <p:spPr>
          <a:xfrm>
            <a:off x="8144870" y="4532802"/>
            <a:ext cx="2794035"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There are many variations of passages of Lorem</a:t>
            </a:r>
          </a:p>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Ipsum available but the majority have suffered</a:t>
            </a:r>
          </a:p>
          <a:p>
            <a:pPr defTabSz="412750" hangingPunct="0">
              <a:lnSpc>
                <a:spcPct val="160000"/>
              </a:lnSpc>
              <a:defRPr sz="2000">
                <a:latin typeface="Slabo 27px"/>
                <a:ea typeface="Slabo 27px"/>
                <a:cs typeface="Slabo 27px"/>
                <a:sym typeface="Slabo 27px"/>
              </a:defRPr>
            </a:pPr>
            <a:r>
              <a:rPr sz="1000" kern="0" dirty="0">
                <a:solidFill>
                  <a:srgbClr val="FFFFFF"/>
                </a:solidFill>
                <a:latin typeface="Arial"/>
                <a:ea typeface="微软雅黑"/>
                <a:sym typeface="Arial"/>
              </a:rPr>
              <a:t>alteration in some form, by injected </a:t>
            </a:r>
            <a:r>
              <a:rPr sz="1000" kern="0" dirty="0" err="1">
                <a:solidFill>
                  <a:srgbClr val="FFFFFF"/>
                </a:solidFill>
                <a:latin typeface="Arial"/>
                <a:ea typeface="微软雅黑"/>
                <a:sym typeface="Arial"/>
              </a:rPr>
              <a:t>humour</a:t>
            </a:r>
            <a:endParaRPr sz="1000" kern="0" dirty="0">
              <a:solidFill>
                <a:srgbClr val="FFFFFF"/>
              </a:solidFill>
              <a:latin typeface="Arial"/>
              <a:ea typeface="微软雅黑"/>
              <a:sym typeface="Arial"/>
            </a:endParaRPr>
          </a:p>
        </p:txBody>
      </p:sp>
      <p:sp>
        <p:nvSpPr>
          <p:cNvPr id="1511" name="Shape 1511"/>
          <p:cNvSpPr/>
          <p:nvPr/>
        </p:nvSpPr>
        <p:spPr>
          <a:xfrm>
            <a:off x="7146561" y="4391461"/>
            <a:ext cx="608543" cy="606316"/>
          </a:xfrm>
          <a:custGeom>
            <a:avLst/>
            <a:gdLst/>
            <a:ahLst/>
            <a:cxnLst>
              <a:cxn ang="0">
                <a:pos x="wd2" y="hd2"/>
              </a:cxn>
              <a:cxn ang="5400000">
                <a:pos x="wd2" y="hd2"/>
              </a:cxn>
              <a:cxn ang="10800000">
                <a:pos x="wd2" y="hd2"/>
              </a:cxn>
              <a:cxn ang="16200000">
                <a:pos x="wd2" y="hd2"/>
              </a:cxn>
            </a:cxnLst>
            <a:rect l="0" t="0" r="r" b="b"/>
            <a:pathLst>
              <a:path w="21600" h="21521" extrusionOk="0">
                <a:moveTo>
                  <a:pt x="21600" y="10826"/>
                </a:moveTo>
                <a:cubicBezTo>
                  <a:pt x="21600" y="11142"/>
                  <a:pt x="21389" y="11353"/>
                  <a:pt x="21231" y="11511"/>
                </a:cubicBezTo>
                <a:cubicBezTo>
                  <a:pt x="18070" y="14830"/>
                  <a:pt x="18070" y="14830"/>
                  <a:pt x="18070" y="14830"/>
                </a:cubicBezTo>
                <a:cubicBezTo>
                  <a:pt x="17912" y="15041"/>
                  <a:pt x="17543" y="15041"/>
                  <a:pt x="17385" y="15041"/>
                </a:cubicBezTo>
                <a:cubicBezTo>
                  <a:pt x="17017" y="15041"/>
                  <a:pt x="16859" y="15041"/>
                  <a:pt x="16648" y="14830"/>
                </a:cubicBezTo>
                <a:cubicBezTo>
                  <a:pt x="16332" y="14514"/>
                  <a:pt x="16332" y="13777"/>
                  <a:pt x="16648" y="13461"/>
                </a:cubicBezTo>
                <a:cubicBezTo>
                  <a:pt x="18439" y="11669"/>
                  <a:pt x="18439" y="11669"/>
                  <a:pt x="18439" y="11669"/>
                </a:cubicBezTo>
                <a:cubicBezTo>
                  <a:pt x="11748" y="11669"/>
                  <a:pt x="11748" y="11669"/>
                  <a:pt x="11748" y="11669"/>
                </a:cubicBezTo>
                <a:cubicBezTo>
                  <a:pt x="11748" y="18360"/>
                  <a:pt x="11748" y="18360"/>
                  <a:pt x="11748" y="18360"/>
                </a:cubicBezTo>
                <a:cubicBezTo>
                  <a:pt x="13487" y="16621"/>
                  <a:pt x="13487" y="16621"/>
                  <a:pt x="13487" y="16621"/>
                </a:cubicBezTo>
                <a:cubicBezTo>
                  <a:pt x="13856" y="16253"/>
                  <a:pt x="14382" y="16253"/>
                  <a:pt x="14751" y="16621"/>
                </a:cubicBezTo>
                <a:cubicBezTo>
                  <a:pt x="15067" y="17148"/>
                  <a:pt x="15067" y="17675"/>
                  <a:pt x="14751" y="17991"/>
                </a:cubicBezTo>
                <a:cubicBezTo>
                  <a:pt x="11380" y="21363"/>
                  <a:pt x="11380" y="21363"/>
                  <a:pt x="11380" y="21363"/>
                </a:cubicBezTo>
                <a:cubicBezTo>
                  <a:pt x="11221" y="21521"/>
                  <a:pt x="11063" y="21521"/>
                  <a:pt x="10853" y="21521"/>
                </a:cubicBezTo>
                <a:cubicBezTo>
                  <a:pt x="10537" y="21521"/>
                  <a:pt x="10326" y="21521"/>
                  <a:pt x="10168" y="21363"/>
                </a:cubicBezTo>
                <a:cubicBezTo>
                  <a:pt x="6849" y="17991"/>
                  <a:pt x="6849" y="17991"/>
                  <a:pt x="6849" y="17991"/>
                </a:cubicBezTo>
                <a:cubicBezTo>
                  <a:pt x="6480" y="17675"/>
                  <a:pt x="6480" y="17148"/>
                  <a:pt x="6849" y="16621"/>
                </a:cubicBezTo>
                <a:cubicBezTo>
                  <a:pt x="7165" y="16253"/>
                  <a:pt x="7902" y="16253"/>
                  <a:pt x="8219" y="16621"/>
                </a:cubicBezTo>
                <a:cubicBezTo>
                  <a:pt x="9799" y="18360"/>
                  <a:pt x="9799" y="18360"/>
                  <a:pt x="9799" y="18360"/>
                </a:cubicBezTo>
                <a:cubicBezTo>
                  <a:pt x="9799" y="11669"/>
                  <a:pt x="9799" y="11669"/>
                  <a:pt x="9799" y="11669"/>
                </a:cubicBezTo>
                <a:cubicBezTo>
                  <a:pt x="3319" y="11669"/>
                  <a:pt x="3319" y="11669"/>
                  <a:pt x="3319" y="11669"/>
                </a:cubicBezTo>
                <a:cubicBezTo>
                  <a:pt x="4900" y="13461"/>
                  <a:pt x="4900" y="13461"/>
                  <a:pt x="4900" y="13461"/>
                </a:cubicBezTo>
                <a:cubicBezTo>
                  <a:pt x="5268" y="13777"/>
                  <a:pt x="5268" y="14514"/>
                  <a:pt x="4900" y="14830"/>
                </a:cubicBezTo>
                <a:cubicBezTo>
                  <a:pt x="4741" y="15041"/>
                  <a:pt x="4531" y="15041"/>
                  <a:pt x="4373" y="15041"/>
                </a:cubicBezTo>
                <a:cubicBezTo>
                  <a:pt x="4004" y="15041"/>
                  <a:pt x="3846" y="15041"/>
                  <a:pt x="3688" y="14830"/>
                </a:cubicBezTo>
                <a:cubicBezTo>
                  <a:pt x="316" y="11511"/>
                  <a:pt x="316" y="11511"/>
                  <a:pt x="316" y="11511"/>
                </a:cubicBezTo>
                <a:cubicBezTo>
                  <a:pt x="158" y="11353"/>
                  <a:pt x="0" y="11142"/>
                  <a:pt x="0" y="10826"/>
                </a:cubicBezTo>
                <a:cubicBezTo>
                  <a:pt x="0" y="10616"/>
                  <a:pt x="158" y="10458"/>
                  <a:pt x="316" y="10300"/>
                </a:cubicBezTo>
                <a:cubicBezTo>
                  <a:pt x="3688" y="6928"/>
                  <a:pt x="3688" y="6928"/>
                  <a:pt x="3688" y="6928"/>
                </a:cubicBezTo>
                <a:cubicBezTo>
                  <a:pt x="4004" y="6612"/>
                  <a:pt x="4531" y="6612"/>
                  <a:pt x="4900" y="6928"/>
                </a:cubicBezTo>
                <a:cubicBezTo>
                  <a:pt x="5268" y="7297"/>
                  <a:pt x="5268" y="7823"/>
                  <a:pt x="4900" y="8192"/>
                </a:cubicBezTo>
                <a:cubicBezTo>
                  <a:pt x="3319" y="9931"/>
                  <a:pt x="3319" y="9931"/>
                  <a:pt x="3319" y="9931"/>
                </a:cubicBezTo>
                <a:cubicBezTo>
                  <a:pt x="9799" y="9931"/>
                  <a:pt x="9799" y="9931"/>
                  <a:pt x="9799" y="9931"/>
                </a:cubicBezTo>
                <a:cubicBezTo>
                  <a:pt x="9799" y="3240"/>
                  <a:pt x="9799" y="3240"/>
                  <a:pt x="9799" y="3240"/>
                </a:cubicBezTo>
                <a:cubicBezTo>
                  <a:pt x="8219" y="5031"/>
                  <a:pt x="8219" y="5031"/>
                  <a:pt x="8219" y="5031"/>
                </a:cubicBezTo>
                <a:cubicBezTo>
                  <a:pt x="7902" y="5347"/>
                  <a:pt x="7165" y="5347"/>
                  <a:pt x="6849" y="5031"/>
                </a:cubicBezTo>
                <a:cubicBezTo>
                  <a:pt x="6480" y="4504"/>
                  <a:pt x="6480" y="3925"/>
                  <a:pt x="6849" y="3609"/>
                </a:cubicBezTo>
                <a:cubicBezTo>
                  <a:pt x="10168" y="237"/>
                  <a:pt x="10168" y="237"/>
                  <a:pt x="10168" y="237"/>
                </a:cubicBezTo>
                <a:cubicBezTo>
                  <a:pt x="10537" y="-79"/>
                  <a:pt x="11063" y="-79"/>
                  <a:pt x="11380" y="237"/>
                </a:cubicBezTo>
                <a:cubicBezTo>
                  <a:pt x="14751" y="3609"/>
                  <a:pt x="14751" y="3609"/>
                  <a:pt x="14751" y="3609"/>
                </a:cubicBezTo>
                <a:cubicBezTo>
                  <a:pt x="15067" y="3925"/>
                  <a:pt x="15067" y="4504"/>
                  <a:pt x="14751" y="5031"/>
                </a:cubicBezTo>
                <a:cubicBezTo>
                  <a:pt x="14540" y="5189"/>
                  <a:pt x="14382" y="5189"/>
                  <a:pt x="14224" y="5189"/>
                </a:cubicBezTo>
                <a:cubicBezTo>
                  <a:pt x="13856" y="5189"/>
                  <a:pt x="13698" y="5189"/>
                  <a:pt x="13487" y="5031"/>
                </a:cubicBezTo>
                <a:cubicBezTo>
                  <a:pt x="11748" y="3240"/>
                  <a:pt x="11748" y="3240"/>
                  <a:pt x="11748" y="3240"/>
                </a:cubicBezTo>
                <a:cubicBezTo>
                  <a:pt x="11748" y="9931"/>
                  <a:pt x="11748" y="9931"/>
                  <a:pt x="11748" y="9931"/>
                </a:cubicBezTo>
                <a:cubicBezTo>
                  <a:pt x="18439" y="9931"/>
                  <a:pt x="18439" y="9931"/>
                  <a:pt x="18439" y="9931"/>
                </a:cubicBezTo>
                <a:cubicBezTo>
                  <a:pt x="16648" y="8192"/>
                  <a:pt x="16648" y="8192"/>
                  <a:pt x="16648" y="8192"/>
                </a:cubicBezTo>
                <a:cubicBezTo>
                  <a:pt x="16332" y="7823"/>
                  <a:pt x="16332" y="7297"/>
                  <a:pt x="16648" y="6928"/>
                </a:cubicBezTo>
                <a:cubicBezTo>
                  <a:pt x="17017" y="6612"/>
                  <a:pt x="17543" y="6612"/>
                  <a:pt x="18070" y="6928"/>
                </a:cubicBezTo>
                <a:cubicBezTo>
                  <a:pt x="21231" y="10300"/>
                  <a:pt x="21231" y="10300"/>
                  <a:pt x="21231" y="10300"/>
                </a:cubicBezTo>
                <a:cubicBezTo>
                  <a:pt x="21389" y="10458"/>
                  <a:pt x="21600" y="10616"/>
                  <a:pt x="21600" y="10826"/>
                </a:cubicBezTo>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FFFFFF"/>
              </a:solidFill>
              <a:latin typeface="Arial"/>
              <a:ea typeface="微软雅黑"/>
              <a:sym typeface="Arial"/>
            </a:endParaRPr>
          </a:p>
        </p:txBody>
      </p:sp>
      <p:sp>
        <p:nvSpPr>
          <p:cNvPr id="12" name="Shape 1394">
            <a:extLst>
              <a:ext uri="{FF2B5EF4-FFF2-40B4-BE49-F238E27FC236}">
                <a16:creationId xmlns:a16="http://schemas.microsoft.com/office/drawing/2014/main" id="{22D9468F-C351-4103-B160-48607779C0FF}"/>
              </a:ext>
            </a:extLst>
          </p:cNvPr>
          <p:cNvSpPr txBox="1">
            <a:spLocks/>
          </p:cNvSpPr>
          <p:nvPr/>
        </p:nvSpPr>
        <p:spPr>
          <a:xfrm>
            <a:off x="4027563" y="1040145"/>
            <a:ext cx="6591831" cy="997980"/>
          </a:xfrm>
          <a:prstGeom prst="rect">
            <a:avLst/>
          </a:prstGeom>
        </p:spPr>
        <p:txBody>
          <a:bodyPr/>
          <a:lstStyle>
            <a:lvl1pPr marL="0" marR="0" indent="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仓耳玄三M W05" panose="02020400000000000000" pitchFamily="18" charset="-122"/>
                <a:ea typeface="仓耳玄三M W05" panose="02020400000000000000" pitchFamily="18" charset="-122"/>
                <a:cs typeface="+mn-cs"/>
                <a:sym typeface="Playfair Display"/>
              </a:defRPr>
            </a:lvl1pPr>
            <a:lvl2pPr marL="0" marR="0" indent="1143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2pPr>
            <a:lvl3pPr marL="0" marR="0" indent="2286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3pPr>
            <a:lvl4pPr marL="0" marR="0" indent="3429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4pPr>
            <a:lvl5pPr marL="0" marR="0" indent="4572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5pPr>
            <a:lvl6pPr marL="0" marR="0" indent="5715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6pPr>
            <a:lvl7pPr marL="0" marR="0" indent="6858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7pPr>
            <a:lvl8pPr marL="0" marR="0" indent="8001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8pPr>
            <a:lvl9pPr marL="0" marR="0" indent="9144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9pPr>
          </a:lstStyle>
          <a:p>
            <a:r>
              <a:rPr lang="en-US" kern="0" dirty="0">
                <a:latin typeface="Arial"/>
                <a:ea typeface="微软雅黑"/>
                <a:sym typeface="Arial"/>
              </a:rPr>
              <a:t>Portfolio slide</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 name="Shape 1602"/>
          <p:cNvSpPr>
            <a:spLocks noGrp="1"/>
          </p:cNvSpPr>
          <p:nvPr>
            <p:ph type="body" sz="quarter" idx="1"/>
          </p:nvPr>
        </p:nvSpPr>
        <p:spPr>
          <a:prstGeom prst="rect">
            <a:avLst/>
          </a:prstGeom>
        </p:spPr>
        <p:txBody>
          <a:bodyPr/>
          <a:lstStyle/>
          <a:p>
            <a:r>
              <a:rPr>
                <a:solidFill>
                  <a:srgbClr val="FFFFFF"/>
                </a:solidFill>
                <a:latin typeface="Arial"/>
                <a:ea typeface="微软雅黑"/>
                <a:sym typeface="Arial"/>
              </a:rPr>
              <a:t>There are many variations of passages of Lorem Ipsum available but the majority have suffered alteration in some form, by injected humour, or randomised words which don't look even slightly</a:t>
            </a:r>
          </a:p>
        </p:txBody>
      </p:sp>
      <p:sp>
        <p:nvSpPr>
          <p:cNvPr id="1603" name="Shape 1603"/>
          <p:cNvSpPr>
            <a:spLocks noGrp="1"/>
          </p:cNvSpPr>
          <p:nvPr>
            <p:ph type="title"/>
          </p:nvPr>
        </p:nvSpPr>
        <p:spPr>
          <a:prstGeom prst="rect">
            <a:avLst/>
          </a:prstGeom>
        </p:spPr>
        <p:txBody>
          <a:bodyPr>
            <a:normAutofit fontScale="90000"/>
          </a:bodyPr>
          <a:lstStyle/>
          <a:p>
            <a:r>
              <a:rPr sz="4000" dirty="0">
                <a:solidFill>
                  <a:srgbClr val="FFFFFF"/>
                </a:solidFill>
                <a:latin typeface="Arial"/>
                <a:ea typeface="微软雅黑"/>
                <a:sym typeface="Arial"/>
              </a:rPr>
              <a:t>Tablet slide</a:t>
            </a:r>
          </a:p>
        </p:txBody>
      </p:sp>
      <p:pic>
        <p:nvPicPr>
          <p:cNvPr id="4" name="图片占位符 3" descr="图片包含 地板, 室内, 生活, 墙壁&#10;&#10;描述已自动生成">
            <a:extLst>
              <a:ext uri="{FF2B5EF4-FFF2-40B4-BE49-F238E27FC236}">
                <a16:creationId xmlns:a16="http://schemas.microsoft.com/office/drawing/2014/main" id="{94BE84C6-F00D-4874-B9FA-3C60BDC71F3B}"/>
              </a:ext>
            </a:extLst>
          </p:cNvPr>
          <p:cNvPicPr>
            <a:picLocks noGrp="1" noChangeAspect="1"/>
          </p:cNvPicPr>
          <p:nvPr>
            <p:ph type="pic" sz="half" idx="13"/>
          </p:nvPr>
        </p:nvPicPr>
        <p:blipFill>
          <a:blip r:embed="rId3"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 name="Shape 1520"/>
          <p:cNvSpPr/>
          <p:nvPr/>
        </p:nvSpPr>
        <p:spPr>
          <a:xfrm>
            <a:off x="1062142" y="4775654"/>
            <a:ext cx="2794034"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 of Lorem</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Epsom available, but the majority have suffered</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alteration in some form, by injected </a:t>
            </a:r>
            <a:r>
              <a:rPr sz="1000" kern="0" dirty="0" err="1">
                <a:solidFill>
                  <a:srgbClr val="8B8C8C"/>
                </a:solidFill>
                <a:latin typeface="Arial"/>
                <a:ea typeface="微软雅黑"/>
                <a:sym typeface="Arial"/>
              </a:rPr>
              <a:t>humour</a:t>
            </a:r>
            <a:endParaRPr sz="1000" kern="0" dirty="0">
              <a:solidFill>
                <a:srgbClr val="8B8C8C"/>
              </a:solidFill>
              <a:latin typeface="Arial"/>
              <a:ea typeface="微软雅黑"/>
              <a:sym typeface="Arial"/>
            </a:endParaRPr>
          </a:p>
        </p:txBody>
      </p:sp>
      <p:sp>
        <p:nvSpPr>
          <p:cNvPr id="1521" name="Shape 1521"/>
          <p:cNvSpPr/>
          <p:nvPr/>
        </p:nvSpPr>
        <p:spPr>
          <a:xfrm>
            <a:off x="993294" y="3244994"/>
            <a:ext cx="2929137" cy="105848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522" name="Shape 1522"/>
          <p:cNvSpPr/>
          <p:nvPr/>
        </p:nvSpPr>
        <p:spPr>
          <a:xfrm>
            <a:off x="1932573" y="3522924"/>
            <a:ext cx="1053173"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Linda Ness</a:t>
            </a:r>
          </a:p>
        </p:txBody>
      </p:sp>
      <p:sp>
        <p:nvSpPr>
          <p:cNvPr id="1523" name="Shape 1523"/>
          <p:cNvSpPr/>
          <p:nvPr/>
        </p:nvSpPr>
        <p:spPr>
          <a:xfrm>
            <a:off x="1956617" y="3792000"/>
            <a:ext cx="1005082" cy="2611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140000"/>
              </a:lnSpc>
              <a:defRPr sz="2200">
                <a:latin typeface="Slabo 27px"/>
                <a:ea typeface="Slabo 27px"/>
                <a:cs typeface="Slabo 27px"/>
                <a:sym typeface="Slabo 27px"/>
              </a:defRPr>
            </a:lvl1pPr>
          </a:lstStyle>
          <a:p>
            <a:pPr algn="ctr" defTabSz="412750" hangingPunct="0"/>
            <a:r>
              <a:rPr sz="1100" kern="0" dirty="0">
                <a:solidFill>
                  <a:srgbClr val="8B8C8C"/>
                </a:solidFill>
                <a:latin typeface="Arial"/>
                <a:ea typeface="微软雅黑"/>
                <a:sym typeface="Arial"/>
              </a:rPr>
              <a:t>Athena  -  CEO</a:t>
            </a:r>
          </a:p>
        </p:txBody>
      </p:sp>
      <p:sp>
        <p:nvSpPr>
          <p:cNvPr id="1524" name="Shape 1524"/>
          <p:cNvSpPr/>
          <p:nvPr/>
        </p:nvSpPr>
        <p:spPr>
          <a:xfrm>
            <a:off x="4699631" y="4775654"/>
            <a:ext cx="2794034"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 of Lorem</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Epsom available, but the majority have suffered</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alteration in some form, by injected </a:t>
            </a:r>
            <a:r>
              <a:rPr sz="1000" kern="0" dirty="0" err="1">
                <a:solidFill>
                  <a:srgbClr val="8B8C8C"/>
                </a:solidFill>
                <a:latin typeface="Arial"/>
                <a:ea typeface="微软雅黑"/>
                <a:sym typeface="Arial"/>
              </a:rPr>
              <a:t>humour</a:t>
            </a:r>
            <a:endParaRPr sz="1000" kern="0" dirty="0">
              <a:solidFill>
                <a:srgbClr val="8B8C8C"/>
              </a:solidFill>
              <a:latin typeface="Arial"/>
              <a:ea typeface="微软雅黑"/>
              <a:sym typeface="Arial"/>
            </a:endParaRPr>
          </a:p>
        </p:txBody>
      </p:sp>
      <p:sp>
        <p:nvSpPr>
          <p:cNvPr id="1525" name="Shape 1525"/>
          <p:cNvSpPr/>
          <p:nvPr/>
        </p:nvSpPr>
        <p:spPr>
          <a:xfrm>
            <a:off x="4630784" y="3244994"/>
            <a:ext cx="2929136" cy="105848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526" name="Shape 1526"/>
          <p:cNvSpPr/>
          <p:nvPr/>
        </p:nvSpPr>
        <p:spPr>
          <a:xfrm>
            <a:off x="5461058" y="3522924"/>
            <a:ext cx="1271181"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Anna Webster</a:t>
            </a:r>
          </a:p>
        </p:txBody>
      </p:sp>
      <p:sp>
        <p:nvSpPr>
          <p:cNvPr id="1527" name="Shape 1527"/>
          <p:cNvSpPr/>
          <p:nvPr/>
        </p:nvSpPr>
        <p:spPr>
          <a:xfrm>
            <a:off x="5440219" y="3792000"/>
            <a:ext cx="1312860" cy="2611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140000"/>
              </a:lnSpc>
              <a:defRPr sz="2200">
                <a:latin typeface="Slabo 27px"/>
                <a:ea typeface="Slabo 27px"/>
                <a:cs typeface="Slabo 27px"/>
                <a:sym typeface="Slabo 27px"/>
              </a:defRPr>
            </a:lvl1pPr>
          </a:lstStyle>
          <a:p>
            <a:pPr algn="ctr" defTabSz="412750" hangingPunct="0"/>
            <a:r>
              <a:rPr sz="1100" kern="0" dirty="0">
                <a:solidFill>
                  <a:srgbClr val="8B8C8C"/>
                </a:solidFill>
                <a:latin typeface="Arial"/>
                <a:ea typeface="微软雅黑"/>
                <a:sym typeface="Arial"/>
              </a:rPr>
              <a:t>Helix  -  UI Designer</a:t>
            </a:r>
          </a:p>
        </p:txBody>
      </p:sp>
      <p:sp>
        <p:nvSpPr>
          <p:cNvPr id="1528" name="Shape 1528"/>
          <p:cNvSpPr/>
          <p:nvPr/>
        </p:nvSpPr>
        <p:spPr>
          <a:xfrm>
            <a:off x="8339713" y="4775654"/>
            <a:ext cx="2794034"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 of Lorem</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Epsom available, but the majority have suffered</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alteration in some form, by injected </a:t>
            </a:r>
            <a:r>
              <a:rPr sz="1000" kern="0" dirty="0" err="1">
                <a:solidFill>
                  <a:srgbClr val="8B8C8C"/>
                </a:solidFill>
                <a:latin typeface="Arial"/>
                <a:ea typeface="微软雅黑"/>
                <a:sym typeface="Arial"/>
              </a:rPr>
              <a:t>humour</a:t>
            </a:r>
            <a:endParaRPr sz="1000" kern="0" dirty="0">
              <a:solidFill>
                <a:srgbClr val="8B8C8C"/>
              </a:solidFill>
              <a:latin typeface="Arial"/>
              <a:ea typeface="微软雅黑"/>
              <a:sym typeface="Arial"/>
            </a:endParaRPr>
          </a:p>
        </p:txBody>
      </p:sp>
      <p:sp>
        <p:nvSpPr>
          <p:cNvPr id="1529" name="Shape 1529"/>
          <p:cNvSpPr/>
          <p:nvPr/>
        </p:nvSpPr>
        <p:spPr>
          <a:xfrm>
            <a:off x="8270866" y="3244994"/>
            <a:ext cx="2929137" cy="105848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530" name="Shape 1530"/>
          <p:cNvSpPr/>
          <p:nvPr/>
        </p:nvSpPr>
        <p:spPr>
          <a:xfrm>
            <a:off x="9175679" y="3522924"/>
            <a:ext cx="1122102"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Martin Mann</a:t>
            </a:r>
          </a:p>
        </p:txBody>
      </p:sp>
      <p:sp>
        <p:nvSpPr>
          <p:cNvPr id="1531" name="Shape 1531"/>
          <p:cNvSpPr/>
          <p:nvPr/>
        </p:nvSpPr>
        <p:spPr>
          <a:xfrm>
            <a:off x="9140414" y="3792000"/>
            <a:ext cx="1192634" cy="2611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140000"/>
              </a:lnSpc>
              <a:defRPr sz="2200">
                <a:latin typeface="Slabo 27px"/>
                <a:ea typeface="Slabo 27px"/>
                <a:cs typeface="Slabo 27px"/>
                <a:sym typeface="Slabo 27px"/>
              </a:defRPr>
            </a:lvl1pPr>
          </a:lstStyle>
          <a:p>
            <a:pPr algn="ctr" defTabSz="412750" hangingPunct="0"/>
            <a:r>
              <a:rPr sz="1100" kern="0" dirty="0">
                <a:solidFill>
                  <a:srgbClr val="8B8C8C"/>
                </a:solidFill>
                <a:latin typeface="Arial"/>
                <a:ea typeface="微软雅黑"/>
                <a:sym typeface="Arial"/>
              </a:rPr>
              <a:t>Focus  -  Manager</a:t>
            </a:r>
          </a:p>
        </p:txBody>
      </p:sp>
      <p:pic>
        <p:nvPicPr>
          <p:cNvPr id="8" name="图片占位符 7">
            <a:extLst>
              <a:ext uri="{FF2B5EF4-FFF2-40B4-BE49-F238E27FC236}">
                <a16:creationId xmlns:a16="http://schemas.microsoft.com/office/drawing/2014/main" id="{CA6657F8-0F9A-4DEF-9CC6-AB9AEB494DE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6" name="图片占位符 5" descr="图片包含 室内, 窗户, 餐桌, 植物&#10;&#10;描述已自动生成">
            <a:extLst>
              <a:ext uri="{FF2B5EF4-FFF2-40B4-BE49-F238E27FC236}">
                <a16:creationId xmlns:a16="http://schemas.microsoft.com/office/drawing/2014/main" id="{7348AC3D-3813-42E8-9545-4063E8B26E44}"/>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10" name="图片占位符 9" descr="图片包含 植物, 手掌, 树, 天空&#10;&#10;描述已自动生成">
            <a:extLst>
              <a:ext uri="{FF2B5EF4-FFF2-40B4-BE49-F238E27FC236}">
                <a16:creationId xmlns:a16="http://schemas.microsoft.com/office/drawing/2014/main" id="{D93D8DFA-5A75-42F0-BBDE-AB88FE586489}"/>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EFBAF55-81DE-42F4-95A5-3999B3C9225D}"/>
              </a:ext>
            </a:extLst>
          </p:cNvPr>
          <p:cNvSpPr/>
          <p:nvPr/>
        </p:nvSpPr>
        <p:spPr>
          <a:xfrm>
            <a:off x="80877" y="4648200"/>
            <a:ext cx="292388" cy="2071176"/>
          </a:xfrm>
          <a:prstGeom prst="rect">
            <a:avLst/>
          </a:prstGeom>
        </p:spPr>
        <p:txBody>
          <a:bodyPr vert="eaVert" wrap="square">
            <a:spAutoFit/>
          </a:bodyPr>
          <a:lstStyle/>
          <a:p>
            <a:pPr algn="dist"/>
            <a:r>
              <a:rPr lang="en-US" altLang="zh-CN" sz="700" dirty="0">
                <a:latin typeface="Arial"/>
                <a:ea typeface="微软雅黑"/>
                <a:sym typeface="Arial"/>
              </a:rPr>
              <a:t>www.1ppt.com</a:t>
            </a:r>
            <a:endParaRPr lang="zh-CN" altLang="en-US" sz="700" dirty="0">
              <a:latin typeface="Arial"/>
              <a:ea typeface="微软雅黑"/>
              <a:sym typeface="Arial"/>
            </a:endParaRPr>
          </a:p>
        </p:txBody>
      </p:sp>
      <p:cxnSp>
        <p:nvCxnSpPr>
          <p:cNvPr id="10" name="直接连接符 9">
            <a:extLst>
              <a:ext uri="{FF2B5EF4-FFF2-40B4-BE49-F238E27FC236}">
                <a16:creationId xmlns:a16="http://schemas.microsoft.com/office/drawing/2014/main" id="{C2356E81-FA58-45FA-9E1E-98ED98BDFA87}"/>
              </a:ext>
            </a:extLst>
          </p:cNvPr>
          <p:cNvCxnSpPr>
            <a:cxnSpLocks/>
          </p:cNvCxnSpPr>
          <p:nvPr/>
        </p:nvCxnSpPr>
        <p:spPr>
          <a:xfrm>
            <a:off x="229393" y="4048125"/>
            <a:ext cx="0" cy="53340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EDDA20-BD1A-4F92-A70A-ECF759C276D4}"/>
              </a:ext>
            </a:extLst>
          </p:cNvPr>
          <p:cNvSpPr txBox="1"/>
          <p:nvPr/>
        </p:nvSpPr>
        <p:spPr>
          <a:xfrm>
            <a:off x="6579641" y="3554563"/>
            <a:ext cx="3480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3600" u="none" strike="noStrike" kern="1200" cap="none" spc="300" normalizeH="0" baseline="0" noProof="0" dirty="0">
              <a:ln>
                <a:noFill/>
              </a:ln>
              <a:effectLst/>
              <a:uLnTx/>
              <a:uFillTx/>
              <a:latin typeface="Arial"/>
              <a:ea typeface="微软雅黑"/>
              <a:cs typeface="FZHei-B01"/>
              <a:sym typeface="Arial"/>
            </a:endParaRPr>
          </a:p>
        </p:txBody>
      </p:sp>
      <p:sp>
        <p:nvSpPr>
          <p:cNvPr id="17" name="文本框 16">
            <a:extLst>
              <a:ext uri="{FF2B5EF4-FFF2-40B4-BE49-F238E27FC236}">
                <a16:creationId xmlns:a16="http://schemas.microsoft.com/office/drawing/2014/main" id="{CC57D1E5-17EF-4AE1-A53A-C386B2F19181}"/>
              </a:ext>
            </a:extLst>
          </p:cNvPr>
          <p:cNvSpPr txBox="1"/>
          <p:nvPr/>
        </p:nvSpPr>
        <p:spPr>
          <a:xfrm>
            <a:off x="6564088" y="1176544"/>
            <a:ext cx="263084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u="none" strike="noStrike" kern="1200" cap="none" spc="300" normalizeH="0" baseline="0" noProof="0" dirty="0">
                <a:ln>
                  <a:noFill/>
                </a:ln>
                <a:effectLst/>
                <a:uLnTx/>
                <a:uFillTx/>
                <a:latin typeface="Arial"/>
                <a:ea typeface="微软雅黑"/>
                <a:sym typeface="Arial"/>
              </a:rPr>
              <a:t>04</a:t>
            </a:r>
            <a:endParaRPr kumimoji="0" lang="zh-CN" altLang="en-US" sz="16600" u="none" strike="noStrike" kern="1200" cap="none" spc="300" normalizeH="0" baseline="0" noProof="0" dirty="0">
              <a:ln>
                <a:noFill/>
              </a:ln>
              <a:effectLst/>
              <a:uLnTx/>
              <a:uFillTx/>
              <a:latin typeface="Arial"/>
              <a:ea typeface="微软雅黑"/>
              <a:sym typeface="Arial"/>
            </a:endParaRPr>
          </a:p>
        </p:txBody>
      </p:sp>
      <p:sp>
        <p:nvSpPr>
          <p:cNvPr id="12" name="Shape 826">
            <a:extLst>
              <a:ext uri="{FF2B5EF4-FFF2-40B4-BE49-F238E27FC236}">
                <a16:creationId xmlns:a16="http://schemas.microsoft.com/office/drawing/2014/main" id="{13E9299A-51D1-468F-AE83-B49E0DCB729C}"/>
              </a:ext>
            </a:extLst>
          </p:cNvPr>
          <p:cNvSpPr txBox="1">
            <a:spLocks/>
          </p:cNvSpPr>
          <p:nvPr/>
        </p:nvSpPr>
        <p:spPr>
          <a:xfrm>
            <a:off x="6699681" y="4300350"/>
            <a:ext cx="4119737" cy="1593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1pPr>
            <a:lvl2pPr marL="0" marR="0" indent="1143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2pPr>
            <a:lvl3pPr marL="0" marR="0" indent="2286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3pPr>
            <a:lvl4pPr marL="0" marR="0" indent="3429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4pPr>
            <a:lvl5pPr marL="0" marR="0" indent="4572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5pPr>
            <a:lvl6pPr marL="172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6pPr>
            <a:lvl7pPr marL="203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7pPr>
            <a:lvl8pPr marL="235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8pPr>
            <a:lvl9pPr marL="267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9pPr>
          </a:lstStyle>
          <a:p>
            <a:pPr marL="0" marR="0" lvl="0" indent="0" algn="l" defTabSz="412750" eaLnBrk="1" fontAlgn="auto" latinLnBrk="0" hangingPunct="1">
              <a:lnSpc>
                <a:spcPct val="16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B8C8C"/>
                </a:solidFill>
                <a:effectLst/>
                <a:uLnTx/>
                <a:uFillTx/>
                <a:latin typeface="Arial"/>
                <a:ea typeface="微软雅黑"/>
                <a:sym typeface="Arial"/>
              </a:rPr>
              <a:t>There are many variations of passages of Lorem available, but the majority suffered alteration in some form, by injected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humour</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or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randomised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words which don't look even slightly believable. If you are going to use a passage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ofpredefined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chunks as necessary, making this the first true generator on the</a:t>
            </a:r>
          </a:p>
        </p:txBody>
      </p:sp>
      <p:sp>
        <p:nvSpPr>
          <p:cNvPr id="2" name="矩形 1">
            <a:extLst>
              <a:ext uri="{FF2B5EF4-FFF2-40B4-BE49-F238E27FC236}">
                <a16:creationId xmlns:a16="http://schemas.microsoft.com/office/drawing/2014/main" id="{8ABAB4BE-890D-45F9-9782-F6478BFE778F}"/>
              </a:ext>
            </a:extLst>
          </p:cNvPr>
          <p:cNvSpPr/>
          <p:nvPr/>
        </p:nvSpPr>
        <p:spPr>
          <a:xfrm>
            <a:off x="1705304" y="1430638"/>
            <a:ext cx="4119737" cy="4253150"/>
          </a:xfrm>
          <a:prstGeom prst="rect">
            <a:avLst/>
          </a:prstGeom>
          <a:solidFill>
            <a:srgbClr val="7DA296"/>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pic>
        <p:nvPicPr>
          <p:cNvPr id="4" name="图片 3">
            <a:extLst>
              <a:ext uri="{FF2B5EF4-FFF2-40B4-BE49-F238E27FC236}">
                <a16:creationId xmlns:a16="http://schemas.microsoft.com/office/drawing/2014/main" id="{F1F997E7-DEFA-44FB-AEF2-865C05B266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5109" y="2017150"/>
            <a:ext cx="3080125" cy="3080125"/>
          </a:xfrm>
          <a:prstGeom prst="rect">
            <a:avLst/>
          </a:prstGeom>
        </p:spPr>
      </p:pic>
      <p:pic>
        <p:nvPicPr>
          <p:cNvPr id="19" name="图片 18">
            <a:extLst>
              <a:ext uri="{FF2B5EF4-FFF2-40B4-BE49-F238E27FC236}">
                <a16:creationId xmlns:a16="http://schemas.microsoft.com/office/drawing/2014/main" id="{8533DC69-EFC7-44EC-9BFB-1E8D780B33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0"/>
            <a:ext cx="2801072" cy="3841758"/>
          </a:xfrm>
          <a:prstGeom prst="rect">
            <a:avLst/>
          </a:prstGeom>
          <a:ln>
            <a:noFill/>
          </a:ln>
        </p:spPr>
      </p:pic>
      <p:pic>
        <p:nvPicPr>
          <p:cNvPr id="13" name="图片 12">
            <a:extLst>
              <a:ext uri="{FF2B5EF4-FFF2-40B4-BE49-F238E27FC236}">
                <a16:creationId xmlns:a16="http://schemas.microsoft.com/office/drawing/2014/main" id="{4AE05CF5-3167-408B-9D5F-58248BFAC3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9089436" y="0"/>
            <a:ext cx="3102563" cy="4255262"/>
          </a:xfrm>
          <a:prstGeom prst="rect">
            <a:avLst/>
          </a:prstGeom>
          <a:ln>
            <a:noFill/>
          </a:ln>
        </p:spPr>
      </p:pic>
    </p:spTree>
    <p:extLst>
      <p:ext uri="{BB962C8B-B14F-4D97-AF65-F5344CB8AC3E}">
        <p14:creationId xmlns:p14="http://schemas.microsoft.com/office/powerpoint/2010/main" val="23497787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雪花, 杯子, 餐桌, 就坐&#10;&#10;描述已自动生成">
            <a:extLst>
              <a:ext uri="{FF2B5EF4-FFF2-40B4-BE49-F238E27FC236}">
                <a16:creationId xmlns:a16="http://schemas.microsoft.com/office/drawing/2014/main" id="{4EF030A9-8DE7-41E7-8AA3-62467154CE88}"/>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8" name="图片占位符 7" descr="图片包含 室内, 窗户, 餐桌, 植物&#10;&#10;描述已自动生成">
            <a:extLst>
              <a:ext uri="{FF2B5EF4-FFF2-40B4-BE49-F238E27FC236}">
                <a16:creationId xmlns:a16="http://schemas.microsoft.com/office/drawing/2014/main" id="{464021C9-E127-4823-A5C2-6CD4727FC2AE}"/>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10" name="图片占位符 9" descr="图片包含 餐桌, 美食, 杯子, 室内&#10;&#10;描述已自动生成">
            <a:extLst>
              <a:ext uri="{FF2B5EF4-FFF2-40B4-BE49-F238E27FC236}">
                <a16:creationId xmlns:a16="http://schemas.microsoft.com/office/drawing/2014/main" id="{78DA5ACD-30A6-4BED-9309-623C611CECB4}"/>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
        <p:nvSpPr>
          <p:cNvPr id="1050" name="Shape 1050"/>
          <p:cNvSpPr>
            <a:spLocks noGrp="1"/>
          </p:cNvSpPr>
          <p:nvPr>
            <p:ph type="body" sz="quarter" idx="1"/>
          </p:nvPr>
        </p:nvSpPr>
        <p:spPr>
          <a:xfrm>
            <a:off x="3095903" y="2148728"/>
            <a:ext cx="6895703" cy="496571"/>
          </a:xfrm>
          <a:prstGeom prst="rect">
            <a:avLst/>
          </a:prstGeom>
        </p:spPr>
        <p:txBody>
          <a:bodyPr/>
          <a:lstStyle/>
          <a:p>
            <a:r>
              <a:rPr dirty="0">
                <a:latin typeface="Arial"/>
                <a:ea typeface="微软雅黑"/>
                <a:sym typeface="Arial"/>
              </a:rPr>
              <a:t>There are many variations of passages of Lorem Ipsum available but the majority have suffered alteration</a:t>
            </a:r>
          </a:p>
          <a:p>
            <a:r>
              <a:rPr dirty="0">
                <a:latin typeface="Arial"/>
                <a:ea typeface="微软雅黑"/>
                <a:sym typeface="Arial"/>
              </a:rPr>
              <a:t>in a form, by injected </a:t>
            </a:r>
            <a:r>
              <a:rPr dirty="0" err="1">
                <a:latin typeface="Arial"/>
                <a:ea typeface="微软雅黑"/>
                <a:sym typeface="Arial"/>
              </a:rPr>
              <a:t>humour</a:t>
            </a:r>
            <a:r>
              <a:rPr dirty="0">
                <a:latin typeface="Arial"/>
                <a:ea typeface="微软雅黑"/>
                <a:sym typeface="Arial"/>
              </a:rPr>
              <a:t>, or </a:t>
            </a:r>
            <a:r>
              <a:rPr dirty="0" err="1">
                <a:latin typeface="Arial"/>
                <a:ea typeface="微软雅黑"/>
                <a:sym typeface="Arial"/>
              </a:rPr>
              <a:t>randomised</a:t>
            </a:r>
            <a:r>
              <a:rPr dirty="0">
                <a:latin typeface="Arial"/>
                <a:ea typeface="微软雅黑"/>
                <a:sym typeface="Arial"/>
              </a:rPr>
              <a:t> words which don't look even slightly believe If</a:t>
            </a:r>
          </a:p>
        </p:txBody>
      </p:sp>
      <p:sp>
        <p:nvSpPr>
          <p:cNvPr id="1051" name="Shape 1051"/>
          <p:cNvSpPr>
            <a:spLocks noGrp="1"/>
          </p:cNvSpPr>
          <p:nvPr>
            <p:ph type="title"/>
          </p:nvPr>
        </p:nvSpPr>
        <p:spPr>
          <a:xfrm>
            <a:off x="2923559" y="997882"/>
            <a:ext cx="6344882" cy="895351"/>
          </a:xfrm>
          <a:prstGeom prst="rect">
            <a:avLst/>
          </a:prstGeom>
        </p:spPr>
        <p:txBody>
          <a:bodyPr/>
          <a:lstStyle/>
          <a:p>
            <a:r>
              <a:rPr dirty="0">
                <a:latin typeface="Arial"/>
                <a:ea typeface="微软雅黑"/>
                <a:sym typeface="Arial"/>
              </a:rPr>
              <a:t>Team members</a:t>
            </a:r>
          </a:p>
        </p:txBody>
      </p:sp>
      <p:sp>
        <p:nvSpPr>
          <p:cNvPr id="1055" name="Shape 1055"/>
          <p:cNvSpPr/>
          <p:nvPr/>
        </p:nvSpPr>
        <p:spPr>
          <a:xfrm>
            <a:off x="1483753" y="5548989"/>
            <a:ext cx="2156232"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56" name="Shape 1056"/>
          <p:cNvSpPr/>
          <p:nvPr/>
        </p:nvSpPr>
        <p:spPr>
          <a:xfrm>
            <a:off x="1995207" y="5773050"/>
            <a:ext cx="1133323"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Alex Moreno</a:t>
            </a:r>
          </a:p>
        </p:txBody>
      </p:sp>
      <p:sp>
        <p:nvSpPr>
          <p:cNvPr id="1057" name="Shape 1057"/>
          <p:cNvSpPr/>
          <p:nvPr/>
        </p:nvSpPr>
        <p:spPr>
          <a:xfrm>
            <a:off x="5017884" y="5548989"/>
            <a:ext cx="2156232"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58" name="Shape 1058"/>
          <p:cNvSpPr/>
          <p:nvPr/>
        </p:nvSpPr>
        <p:spPr>
          <a:xfrm>
            <a:off x="5507700" y="5773050"/>
            <a:ext cx="11766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Julia Gilmore</a:t>
            </a:r>
          </a:p>
        </p:txBody>
      </p:sp>
      <p:sp>
        <p:nvSpPr>
          <p:cNvPr id="1059" name="Shape 1059"/>
          <p:cNvSpPr/>
          <p:nvPr/>
        </p:nvSpPr>
        <p:spPr>
          <a:xfrm>
            <a:off x="8552016" y="5548989"/>
            <a:ext cx="2156233"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60" name="Shape 1060"/>
          <p:cNvSpPr/>
          <p:nvPr/>
        </p:nvSpPr>
        <p:spPr>
          <a:xfrm>
            <a:off x="9062670" y="5773050"/>
            <a:ext cx="113492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Dina </a:t>
            </a:r>
            <a:r>
              <a:rPr sz="1500" kern="0" dirty="0" err="1">
                <a:latin typeface="Arial"/>
                <a:ea typeface="微软雅黑"/>
                <a:sym typeface="Arial"/>
              </a:rPr>
              <a:t>Durano</a:t>
            </a:r>
            <a:endParaRPr sz="1500" kern="0" dirty="0">
              <a:latin typeface="Arial"/>
              <a:ea typeface="微软雅黑"/>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1D61B2-684C-443B-A940-6CD61E0B5E90}"/>
              </a:ext>
            </a:extLst>
          </p:cNvPr>
          <p:cNvSpPr/>
          <p:nvPr/>
        </p:nvSpPr>
        <p:spPr>
          <a:xfrm>
            <a:off x="1404594" y="4689475"/>
            <a:ext cx="1487830" cy="216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3" name="矩形 2">
            <a:extLst>
              <a:ext uri="{FF2B5EF4-FFF2-40B4-BE49-F238E27FC236}">
                <a16:creationId xmlns:a16="http://schemas.microsoft.com/office/drawing/2014/main" id="{7EE1EBC5-1E2A-44F7-B830-123C8012D60D}"/>
              </a:ext>
            </a:extLst>
          </p:cNvPr>
          <p:cNvSpPr/>
          <p:nvPr/>
        </p:nvSpPr>
        <p:spPr>
          <a:xfrm>
            <a:off x="0" y="0"/>
            <a:ext cx="1631950" cy="6858000"/>
          </a:xfrm>
          <a:prstGeom prst="rect">
            <a:avLst/>
          </a:prstGeom>
          <a:solidFill>
            <a:srgbClr val="7DA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6" name="文本框 5">
            <a:extLst>
              <a:ext uri="{FF2B5EF4-FFF2-40B4-BE49-F238E27FC236}">
                <a16:creationId xmlns:a16="http://schemas.microsoft.com/office/drawing/2014/main" id="{756F4811-6BE1-4530-85B6-C131CBF9D3DA}"/>
              </a:ext>
            </a:extLst>
          </p:cNvPr>
          <p:cNvSpPr txBox="1"/>
          <p:nvPr/>
        </p:nvSpPr>
        <p:spPr>
          <a:xfrm>
            <a:off x="7964640" y="1142288"/>
            <a:ext cx="2492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2400" u="none" strike="noStrike" kern="1200" cap="none" spc="300" normalizeH="0" baseline="0" noProof="0" dirty="0">
              <a:ln>
                <a:noFill/>
              </a:ln>
              <a:effectLst/>
              <a:uLnTx/>
              <a:uFillTx/>
              <a:latin typeface="Arial"/>
              <a:ea typeface="微软雅黑"/>
              <a:cs typeface="FZHei-B01"/>
              <a:sym typeface="Arial"/>
            </a:endParaRPr>
          </a:p>
        </p:txBody>
      </p:sp>
      <p:sp>
        <p:nvSpPr>
          <p:cNvPr id="7" name="文本框 6">
            <a:extLst>
              <a:ext uri="{FF2B5EF4-FFF2-40B4-BE49-F238E27FC236}">
                <a16:creationId xmlns:a16="http://schemas.microsoft.com/office/drawing/2014/main" id="{0CBC548B-5804-4BF7-BC93-5EA2D2FFACAB}"/>
              </a:ext>
            </a:extLst>
          </p:cNvPr>
          <p:cNvSpPr txBox="1"/>
          <p:nvPr/>
        </p:nvSpPr>
        <p:spPr>
          <a:xfrm>
            <a:off x="7983690" y="1574604"/>
            <a:ext cx="28037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350" normalizeH="0" noProof="0" dirty="0">
                <a:ln>
                  <a:noFill/>
                </a:ln>
                <a:effectLst/>
                <a:uLnTx/>
                <a:uFillTx/>
                <a:latin typeface="Arial"/>
                <a:ea typeface="微软雅黑"/>
                <a:cs typeface="FZHei-B01"/>
                <a:sym typeface="Arial"/>
              </a:rPr>
              <a:t>Add Your Title Here</a:t>
            </a:r>
          </a:p>
        </p:txBody>
      </p:sp>
      <p:sp>
        <p:nvSpPr>
          <p:cNvPr id="8" name="文本框 7">
            <a:extLst>
              <a:ext uri="{FF2B5EF4-FFF2-40B4-BE49-F238E27FC236}">
                <a16:creationId xmlns:a16="http://schemas.microsoft.com/office/drawing/2014/main" id="{11BE9747-159B-40CA-8C2A-DC8F75591ECB}"/>
              </a:ext>
            </a:extLst>
          </p:cNvPr>
          <p:cNvSpPr txBox="1"/>
          <p:nvPr/>
        </p:nvSpPr>
        <p:spPr>
          <a:xfrm>
            <a:off x="6898049" y="1171619"/>
            <a:ext cx="10262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u="none" strike="noStrike" kern="1200" cap="none" spc="300" normalizeH="0" baseline="0" noProof="0" dirty="0">
                <a:ln>
                  <a:noFill/>
                </a:ln>
                <a:effectLst/>
                <a:uLnTx/>
                <a:uFillTx/>
                <a:latin typeface="Arial"/>
                <a:ea typeface="微软雅黑"/>
                <a:sym typeface="Arial"/>
              </a:rPr>
              <a:t>01.</a:t>
            </a:r>
            <a:endParaRPr kumimoji="0" lang="zh-CN" altLang="en-US" sz="4000" u="none" strike="noStrike" kern="1200" cap="none" spc="300" normalizeH="0" baseline="0" noProof="0" dirty="0">
              <a:ln>
                <a:noFill/>
              </a:ln>
              <a:effectLst/>
              <a:uLnTx/>
              <a:uFillTx/>
              <a:latin typeface="Arial"/>
              <a:ea typeface="微软雅黑"/>
              <a:sym typeface="Arial"/>
            </a:endParaRPr>
          </a:p>
        </p:txBody>
      </p:sp>
      <p:sp>
        <p:nvSpPr>
          <p:cNvPr id="9" name="文本框 8">
            <a:extLst>
              <a:ext uri="{FF2B5EF4-FFF2-40B4-BE49-F238E27FC236}">
                <a16:creationId xmlns:a16="http://schemas.microsoft.com/office/drawing/2014/main" id="{EADB2CBA-47DE-46C8-9C56-FA8DD09B61E3}"/>
              </a:ext>
            </a:extLst>
          </p:cNvPr>
          <p:cNvSpPr txBox="1"/>
          <p:nvPr/>
        </p:nvSpPr>
        <p:spPr>
          <a:xfrm>
            <a:off x="7964640" y="2485573"/>
            <a:ext cx="2492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2400" u="none" strike="noStrike" kern="1200" cap="none" spc="300" normalizeH="0" baseline="0" noProof="0" dirty="0">
              <a:ln>
                <a:noFill/>
              </a:ln>
              <a:effectLst/>
              <a:uLnTx/>
              <a:uFillTx/>
              <a:latin typeface="Arial"/>
              <a:ea typeface="微软雅黑"/>
              <a:cs typeface="FZHei-B01"/>
              <a:sym typeface="Arial"/>
            </a:endParaRPr>
          </a:p>
        </p:txBody>
      </p:sp>
      <p:sp>
        <p:nvSpPr>
          <p:cNvPr id="10" name="文本框 9">
            <a:extLst>
              <a:ext uri="{FF2B5EF4-FFF2-40B4-BE49-F238E27FC236}">
                <a16:creationId xmlns:a16="http://schemas.microsoft.com/office/drawing/2014/main" id="{F8F636D4-8381-4F34-8CB6-2727BC63E587}"/>
              </a:ext>
            </a:extLst>
          </p:cNvPr>
          <p:cNvSpPr txBox="1"/>
          <p:nvPr/>
        </p:nvSpPr>
        <p:spPr>
          <a:xfrm>
            <a:off x="7983690" y="2917889"/>
            <a:ext cx="2884251" cy="338554"/>
          </a:xfrm>
          <a:prstGeom prst="rect">
            <a:avLst/>
          </a:prstGeom>
          <a:noFill/>
        </p:spPr>
        <p:txBody>
          <a:bodyPr wrap="none" rtlCol="0">
            <a:spAutoFit/>
          </a:bodyPr>
          <a:lstStyle/>
          <a:p>
            <a:pPr lvl="0">
              <a:defRPr/>
            </a:pPr>
            <a:r>
              <a:rPr kumimoji="0" lang="en-US" altLang="zh-CN" sz="1600" u="none" strike="noStrike" kern="1200" cap="none" spc="350" normalizeH="0" noProof="0" dirty="0">
                <a:ln>
                  <a:noFill/>
                </a:ln>
                <a:effectLst/>
                <a:uLnTx/>
                <a:uFillTx/>
                <a:latin typeface="Arial"/>
                <a:ea typeface="微软雅黑"/>
                <a:cs typeface="FZHei-B01"/>
                <a:sym typeface="Arial"/>
              </a:rPr>
              <a:t>Add Your </a:t>
            </a:r>
            <a:r>
              <a:rPr lang="en-US" altLang="zh-CN" sz="1600" spc="350" dirty="0">
                <a:latin typeface="Arial"/>
                <a:ea typeface="微软雅黑"/>
                <a:cs typeface="FZHei-B01"/>
                <a:sym typeface="Arial"/>
              </a:rPr>
              <a:t>Title </a:t>
            </a:r>
            <a:r>
              <a:rPr kumimoji="0" lang="en-US" altLang="zh-CN" sz="1600" u="none" strike="noStrike" kern="1200" cap="none" spc="350" normalizeH="0" noProof="0" dirty="0">
                <a:ln>
                  <a:noFill/>
                </a:ln>
                <a:effectLst/>
                <a:uLnTx/>
                <a:uFillTx/>
                <a:latin typeface="Arial"/>
                <a:ea typeface="微软雅黑"/>
                <a:cs typeface="FZHei-B01"/>
                <a:sym typeface="Arial"/>
              </a:rPr>
              <a:t>Here</a:t>
            </a:r>
          </a:p>
        </p:txBody>
      </p:sp>
      <p:sp>
        <p:nvSpPr>
          <p:cNvPr id="11" name="文本框 10">
            <a:extLst>
              <a:ext uri="{FF2B5EF4-FFF2-40B4-BE49-F238E27FC236}">
                <a16:creationId xmlns:a16="http://schemas.microsoft.com/office/drawing/2014/main" id="{42BE93D1-E17C-4F7F-9E1C-4D7EDE2FBF86}"/>
              </a:ext>
            </a:extLst>
          </p:cNvPr>
          <p:cNvSpPr txBox="1"/>
          <p:nvPr/>
        </p:nvSpPr>
        <p:spPr>
          <a:xfrm>
            <a:off x="6886603" y="2524986"/>
            <a:ext cx="10262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u="none" strike="noStrike" kern="1200" cap="none" spc="300" normalizeH="0" baseline="0" noProof="0" dirty="0">
                <a:ln>
                  <a:noFill/>
                </a:ln>
                <a:effectLst/>
                <a:uLnTx/>
                <a:uFillTx/>
                <a:latin typeface="Arial"/>
                <a:ea typeface="微软雅黑"/>
                <a:sym typeface="Arial"/>
              </a:rPr>
              <a:t>02.</a:t>
            </a:r>
            <a:endParaRPr kumimoji="0" lang="zh-CN" altLang="en-US" sz="4000" u="none" strike="noStrike" kern="1200" cap="none" spc="300" normalizeH="0" baseline="0" noProof="0" dirty="0">
              <a:ln>
                <a:noFill/>
              </a:ln>
              <a:effectLst/>
              <a:uLnTx/>
              <a:uFillTx/>
              <a:latin typeface="Arial"/>
              <a:ea typeface="微软雅黑"/>
              <a:sym typeface="Arial"/>
            </a:endParaRPr>
          </a:p>
        </p:txBody>
      </p:sp>
      <p:sp>
        <p:nvSpPr>
          <p:cNvPr id="12" name="文本框 11">
            <a:extLst>
              <a:ext uri="{FF2B5EF4-FFF2-40B4-BE49-F238E27FC236}">
                <a16:creationId xmlns:a16="http://schemas.microsoft.com/office/drawing/2014/main" id="{CC346A51-4CEE-45D5-A4B2-6E5FE7164E6B}"/>
              </a:ext>
            </a:extLst>
          </p:cNvPr>
          <p:cNvSpPr txBox="1"/>
          <p:nvPr/>
        </p:nvSpPr>
        <p:spPr>
          <a:xfrm>
            <a:off x="7964640" y="3828858"/>
            <a:ext cx="2492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2400" u="none" strike="noStrike" kern="1200" cap="none" spc="300" normalizeH="0" baseline="0" noProof="0" dirty="0">
              <a:ln>
                <a:noFill/>
              </a:ln>
              <a:effectLst/>
              <a:uLnTx/>
              <a:uFillTx/>
              <a:latin typeface="Arial"/>
              <a:ea typeface="微软雅黑"/>
              <a:cs typeface="FZHei-B01"/>
              <a:sym typeface="Arial"/>
            </a:endParaRPr>
          </a:p>
        </p:txBody>
      </p:sp>
      <p:sp>
        <p:nvSpPr>
          <p:cNvPr id="13" name="文本框 12">
            <a:extLst>
              <a:ext uri="{FF2B5EF4-FFF2-40B4-BE49-F238E27FC236}">
                <a16:creationId xmlns:a16="http://schemas.microsoft.com/office/drawing/2014/main" id="{C0BB6F74-DA99-427C-AB43-110C5434AE77}"/>
              </a:ext>
            </a:extLst>
          </p:cNvPr>
          <p:cNvSpPr txBox="1"/>
          <p:nvPr/>
        </p:nvSpPr>
        <p:spPr>
          <a:xfrm>
            <a:off x="7983690" y="4261174"/>
            <a:ext cx="2884251" cy="338554"/>
          </a:xfrm>
          <a:prstGeom prst="rect">
            <a:avLst/>
          </a:prstGeom>
          <a:noFill/>
        </p:spPr>
        <p:txBody>
          <a:bodyPr wrap="none" rtlCol="0">
            <a:spAutoFit/>
          </a:bodyPr>
          <a:lstStyle/>
          <a:p>
            <a:pPr lvl="0">
              <a:defRPr/>
            </a:pPr>
            <a:r>
              <a:rPr kumimoji="0" lang="en-US" altLang="zh-CN" sz="1600" u="none" strike="noStrike" kern="1200" cap="none" spc="350" normalizeH="0" noProof="0" dirty="0">
                <a:ln>
                  <a:noFill/>
                </a:ln>
                <a:effectLst/>
                <a:uLnTx/>
                <a:uFillTx/>
                <a:latin typeface="Arial"/>
                <a:ea typeface="微软雅黑"/>
                <a:cs typeface="FZHei-B01"/>
                <a:sym typeface="Arial"/>
              </a:rPr>
              <a:t>Add Your </a:t>
            </a:r>
            <a:r>
              <a:rPr lang="en-US" altLang="zh-CN" sz="1600" spc="350" dirty="0">
                <a:latin typeface="Arial"/>
                <a:ea typeface="微软雅黑"/>
                <a:cs typeface="FZHei-B01"/>
                <a:sym typeface="Arial"/>
              </a:rPr>
              <a:t>Title </a:t>
            </a:r>
            <a:r>
              <a:rPr kumimoji="0" lang="en-US" altLang="zh-CN" sz="1600" u="none" strike="noStrike" kern="1200" cap="none" spc="350" normalizeH="0" noProof="0" dirty="0">
                <a:ln>
                  <a:noFill/>
                </a:ln>
                <a:effectLst/>
                <a:uLnTx/>
                <a:uFillTx/>
                <a:latin typeface="Arial"/>
                <a:ea typeface="微软雅黑"/>
                <a:cs typeface="FZHei-B01"/>
                <a:sym typeface="Arial"/>
              </a:rPr>
              <a:t>Here</a:t>
            </a:r>
          </a:p>
        </p:txBody>
      </p:sp>
      <p:sp>
        <p:nvSpPr>
          <p:cNvPr id="14" name="文本框 13">
            <a:extLst>
              <a:ext uri="{FF2B5EF4-FFF2-40B4-BE49-F238E27FC236}">
                <a16:creationId xmlns:a16="http://schemas.microsoft.com/office/drawing/2014/main" id="{9B654E69-2B89-4984-A2F2-F5A6601BB1AA}"/>
              </a:ext>
            </a:extLst>
          </p:cNvPr>
          <p:cNvSpPr txBox="1"/>
          <p:nvPr/>
        </p:nvSpPr>
        <p:spPr>
          <a:xfrm>
            <a:off x="6880988" y="3873533"/>
            <a:ext cx="10262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u="none" strike="noStrike" kern="1200" cap="none" spc="300" normalizeH="0" baseline="0" noProof="0" dirty="0">
                <a:ln>
                  <a:noFill/>
                </a:ln>
                <a:effectLst/>
                <a:uLnTx/>
                <a:uFillTx/>
                <a:latin typeface="Arial"/>
                <a:ea typeface="微软雅黑"/>
                <a:sym typeface="Arial"/>
              </a:rPr>
              <a:t>03.</a:t>
            </a:r>
            <a:endParaRPr kumimoji="0" lang="zh-CN" altLang="en-US" sz="4000" u="none" strike="noStrike" kern="1200" cap="none" spc="300" normalizeH="0" baseline="0" noProof="0" dirty="0">
              <a:ln>
                <a:noFill/>
              </a:ln>
              <a:effectLst/>
              <a:uLnTx/>
              <a:uFillTx/>
              <a:latin typeface="Arial"/>
              <a:ea typeface="微软雅黑"/>
              <a:sym typeface="Arial"/>
            </a:endParaRPr>
          </a:p>
        </p:txBody>
      </p:sp>
      <p:sp>
        <p:nvSpPr>
          <p:cNvPr id="15" name="文本框 14">
            <a:extLst>
              <a:ext uri="{FF2B5EF4-FFF2-40B4-BE49-F238E27FC236}">
                <a16:creationId xmlns:a16="http://schemas.microsoft.com/office/drawing/2014/main" id="{976D769A-9AE8-4B1E-845B-7CA45F479342}"/>
              </a:ext>
            </a:extLst>
          </p:cNvPr>
          <p:cNvSpPr txBox="1"/>
          <p:nvPr/>
        </p:nvSpPr>
        <p:spPr>
          <a:xfrm>
            <a:off x="7964640" y="5172144"/>
            <a:ext cx="2492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2400" u="none" strike="noStrike" kern="1200" cap="none" spc="300" normalizeH="0" baseline="0" noProof="0" dirty="0">
              <a:ln>
                <a:noFill/>
              </a:ln>
              <a:effectLst/>
              <a:uLnTx/>
              <a:uFillTx/>
              <a:latin typeface="Arial"/>
              <a:ea typeface="微软雅黑"/>
              <a:cs typeface="FZHei-B01"/>
              <a:sym typeface="Arial"/>
            </a:endParaRPr>
          </a:p>
        </p:txBody>
      </p:sp>
      <p:sp>
        <p:nvSpPr>
          <p:cNvPr id="16" name="文本框 15">
            <a:extLst>
              <a:ext uri="{FF2B5EF4-FFF2-40B4-BE49-F238E27FC236}">
                <a16:creationId xmlns:a16="http://schemas.microsoft.com/office/drawing/2014/main" id="{4C6022F9-A559-4EF3-BA50-AB819AA9A9DE}"/>
              </a:ext>
            </a:extLst>
          </p:cNvPr>
          <p:cNvSpPr txBox="1"/>
          <p:nvPr/>
        </p:nvSpPr>
        <p:spPr>
          <a:xfrm>
            <a:off x="7983690" y="5604460"/>
            <a:ext cx="2884251" cy="338554"/>
          </a:xfrm>
          <a:prstGeom prst="rect">
            <a:avLst/>
          </a:prstGeom>
          <a:noFill/>
        </p:spPr>
        <p:txBody>
          <a:bodyPr wrap="none" rtlCol="0">
            <a:spAutoFit/>
          </a:bodyPr>
          <a:lstStyle/>
          <a:p>
            <a:pPr lvl="0">
              <a:defRPr/>
            </a:pPr>
            <a:r>
              <a:rPr kumimoji="0" lang="en-US" altLang="zh-CN" sz="1600" u="none" strike="noStrike" kern="1200" cap="none" spc="350" normalizeH="0" noProof="0" dirty="0">
                <a:ln>
                  <a:noFill/>
                </a:ln>
                <a:effectLst/>
                <a:uLnTx/>
                <a:uFillTx/>
                <a:latin typeface="Arial"/>
                <a:ea typeface="微软雅黑"/>
                <a:cs typeface="FZHei-B01"/>
                <a:sym typeface="Arial"/>
              </a:rPr>
              <a:t>Add Your </a:t>
            </a:r>
            <a:r>
              <a:rPr lang="en-US" altLang="zh-CN" sz="1600" spc="350" dirty="0">
                <a:latin typeface="Arial"/>
                <a:ea typeface="微软雅黑"/>
                <a:cs typeface="FZHei-B01"/>
                <a:sym typeface="Arial"/>
              </a:rPr>
              <a:t>Title </a:t>
            </a:r>
            <a:r>
              <a:rPr kumimoji="0" lang="en-US" altLang="zh-CN" sz="1600" u="none" strike="noStrike" kern="1200" cap="none" spc="350" normalizeH="0" noProof="0" dirty="0">
                <a:ln>
                  <a:noFill/>
                </a:ln>
                <a:effectLst/>
                <a:uLnTx/>
                <a:uFillTx/>
                <a:latin typeface="Arial"/>
                <a:ea typeface="微软雅黑"/>
                <a:cs typeface="FZHei-B01"/>
                <a:sym typeface="Arial"/>
              </a:rPr>
              <a:t>Here</a:t>
            </a:r>
          </a:p>
        </p:txBody>
      </p:sp>
      <p:sp>
        <p:nvSpPr>
          <p:cNvPr id="17" name="文本框 16">
            <a:extLst>
              <a:ext uri="{FF2B5EF4-FFF2-40B4-BE49-F238E27FC236}">
                <a16:creationId xmlns:a16="http://schemas.microsoft.com/office/drawing/2014/main" id="{114F9A28-02BB-4EF8-B1FC-541E4361B7E5}"/>
              </a:ext>
            </a:extLst>
          </p:cNvPr>
          <p:cNvSpPr txBox="1"/>
          <p:nvPr/>
        </p:nvSpPr>
        <p:spPr>
          <a:xfrm>
            <a:off x="6880988" y="5207600"/>
            <a:ext cx="10262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u="none" strike="noStrike" kern="1200" cap="none" spc="300" normalizeH="0" baseline="0" noProof="0" dirty="0">
                <a:ln>
                  <a:noFill/>
                </a:ln>
                <a:effectLst/>
                <a:uLnTx/>
                <a:uFillTx/>
                <a:latin typeface="Arial"/>
                <a:ea typeface="微软雅黑"/>
                <a:sym typeface="Arial"/>
              </a:rPr>
              <a:t>04.</a:t>
            </a:r>
            <a:endParaRPr kumimoji="0" lang="zh-CN" altLang="en-US" sz="4000" u="none" strike="noStrike" kern="1200" cap="none" spc="300" normalizeH="0" baseline="0" noProof="0" dirty="0">
              <a:ln>
                <a:noFill/>
              </a:ln>
              <a:effectLst/>
              <a:uLnTx/>
              <a:uFillTx/>
              <a:latin typeface="Arial"/>
              <a:ea typeface="微软雅黑"/>
              <a:sym typeface="Arial"/>
            </a:endParaRPr>
          </a:p>
        </p:txBody>
      </p:sp>
      <p:sp>
        <p:nvSpPr>
          <p:cNvPr id="18" name="矩形 17">
            <a:extLst>
              <a:ext uri="{FF2B5EF4-FFF2-40B4-BE49-F238E27FC236}">
                <a16:creationId xmlns:a16="http://schemas.microsoft.com/office/drawing/2014/main" id="{F17CA0B9-B16E-4857-B5B5-EA1BC6481F71}"/>
              </a:ext>
            </a:extLst>
          </p:cNvPr>
          <p:cNvSpPr/>
          <p:nvPr/>
        </p:nvSpPr>
        <p:spPr>
          <a:xfrm>
            <a:off x="11814116" y="4648200"/>
            <a:ext cx="292388" cy="2071176"/>
          </a:xfrm>
          <a:prstGeom prst="rect">
            <a:avLst/>
          </a:prstGeom>
        </p:spPr>
        <p:txBody>
          <a:bodyPr vert="eaVert" wrap="square">
            <a:spAutoFit/>
          </a:bodyPr>
          <a:lstStyle/>
          <a:p>
            <a:pPr algn="dist"/>
            <a:r>
              <a:rPr lang="en-US" altLang="zh-CN" sz="700" dirty="0">
                <a:latin typeface="Arial"/>
                <a:ea typeface="微软雅黑"/>
                <a:sym typeface="Arial"/>
              </a:rPr>
              <a:t>www.ibaotu.com</a:t>
            </a:r>
            <a:endParaRPr lang="zh-CN" altLang="en-US" sz="700" dirty="0">
              <a:latin typeface="Arial"/>
              <a:ea typeface="微软雅黑"/>
              <a:sym typeface="Arial"/>
            </a:endParaRPr>
          </a:p>
        </p:txBody>
      </p:sp>
      <p:cxnSp>
        <p:nvCxnSpPr>
          <p:cNvPr id="19" name="直接连接符 18">
            <a:extLst>
              <a:ext uri="{FF2B5EF4-FFF2-40B4-BE49-F238E27FC236}">
                <a16:creationId xmlns:a16="http://schemas.microsoft.com/office/drawing/2014/main" id="{5FCD07E6-C27C-48C5-AC4E-11D61088478E}"/>
              </a:ext>
            </a:extLst>
          </p:cNvPr>
          <p:cNvCxnSpPr>
            <a:cxnSpLocks/>
          </p:cNvCxnSpPr>
          <p:nvPr/>
        </p:nvCxnSpPr>
        <p:spPr>
          <a:xfrm>
            <a:off x="11962632" y="4048125"/>
            <a:ext cx="0" cy="53340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57AAE60-A92C-4034-9798-02E6C13302FB}"/>
              </a:ext>
            </a:extLst>
          </p:cNvPr>
          <p:cNvSpPr/>
          <p:nvPr/>
        </p:nvSpPr>
        <p:spPr>
          <a:xfrm>
            <a:off x="2918419" y="1052452"/>
            <a:ext cx="2771767" cy="612000"/>
          </a:xfrm>
          <a:prstGeom prst="rect">
            <a:avLst/>
          </a:prstGeom>
          <a:solidFill>
            <a:srgbClr val="7DA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21" name="文本框 20">
            <a:extLst>
              <a:ext uri="{FF2B5EF4-FFF2-40B4-BE49-F238E27FC236}">
                <a16:creationId xmlns:a16="http://schemas.microsoft.com/office/drawing/2014/main" id="{5C2FCA8D-A7A8-4662-B985-19D7EEEF7042}"/>
              </a:ext>
            </a:extLst>
          </p:cNvPr>
          <p:cNvSpPr txBox="1"/>
          <p:nvPr/>
        </p:nvSpPr>
        <p:spPr>
          <a:xfrm>
            <a:off x="707208" y="1647854"/>
            <a:ext cx="145584" cy="3046988"/>
          </a:xfrm>
          <a:prstGeom prst="rect">
            <a:avLst/>
          </a:prstGeom>
          <a:noFill/>
        </p:spPr>
        <p:txBody>
          <a:bodyPr wrap="square" rtlCol="0">
            <a:spAutoFit/>
          </a:bodyPr>
          <a:lstStyle/>
          <a:p>
            <a:pPr algn="ctr"/>
            <a:r>
              <a:rPr lang="en-US" altLang="zh-CN" sz="2400" dirty="0">
                <a:solidFill>
                  <a:schemeClr val="bg1"/>
                </a:solidFill>
                <a:latin typeface="Arial"/>
                <a:ea typeface="微软雅黑"/>
                <a:sym typeface="Arial"/>
              </a:rPr>
              <a:t>CONTENTS</a:t>
            </a:r>
            <a:endParaRPr lang="zh-CN" altLang="en-US" sz="2400" dirty="0">
              <a:solidFill>
                <a:schemeClr val="bg1"/>
              </a:solidFill>
              <a:latin typeface="Arial"/>
              <a:ea typeface="微软雅黑"/>
              <a:sym typeface="Arial"/>
            </a:endParaRPr>
          </a:p>
        </p:txBody>
      </p:sp>
      <p:pic>
        <p:nvPicPr>
          <p:cNvPr id="23" name="图片 22" descr="图片包含 餐桌, 美食, 杯子, 室内&#10;&#10;描述已自动生成">
            <a:extLst>
              <a:ext uri="{FF2B5EF4-FFF2-40B4-BE49-F238E27FC236}">
                <a16:creationId xmlns:a16="http://schemas.microsoft.com/office/drawing/2014/main" id="{1D924160-D6AA-437B-BCFF-A4D697B320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5620" y="1664451"/>
            <a:ext cx="4044561" cy="4044561"/>
          </a:xfrm>
          <a:prstGeom prst="rect">
            <a:avLst/>
          </a:prstGeom>
        </p:spPr>
      </p:pic>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3315691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餐桌, 咖啡, 家具, 室内&#10;&#10;描述已自动生成">
            <a:extLst>
              <a:ext uri="{FF2B5EF4-FFF2-40B4-BE49-F238E27FC236}">
                <a16:creationId xmlns:a16="http://schemas.microsoft.com/office/drawing/2014/main" id="{44064783-E37C-4484-BA38-55BAB7163448}"/>
              </a:ext>
            </a:extLst>
          </p:cNvPr>
          <p:cNvPicPr>
            <a:picLocks noGrp="1" noChangeAspect="1"/>
          </p:cNvPicPr>
          <p:nvPr>
            <p:ph type="pic" sz="half" idx="13"/>
          </p:nvPr>
        </p:nvPicPr>
        <p:blipFill>
          <a:blip r:embed="rId3" cstate="screen">
            <a:extLst>
              <a:ext uri="{28A0092B-C50C-407E-A947-70E740481C1C}">
                <a14:useLocalDpi xmlns:a14="http://schemas.microsoft.com/office/drawing/2010/main"/>
              </a:ext>
            </a:extLst>
          </a:blip>
          <a:srcRect/>
          <a:stretch>
            <a:fillRect/>
          </a:stretch>
        </p:blipFill>
        <p:spPr/>
      </p:pic>
      <p:sp>
        <p:nvSpPr>
          <p:cNvPr id="826" name="Shape 826"/>
          <p:cNvSpPr>
            <a:spLocks noGrp="1"/>
          </p:cNvSpPr>
          <p:nvPr>
            <p:ph type="body" sz="quarter" idx="1"/>
          </p:nvPr>
        </p:nvSpPr>
        <p:spPr>
          <a:xfrm>
            <a:off x="6246085" y="3314981"/>
            <a:ext cx="4841307" cy="1593850"/>
          </a:xfrm>
          <a:prstGeom prst="rect">
            <a:avLst/>
          </a:prstGeom>
        </p:spPr>
        <p:txBody>
          <a:bodyPr/>
          <a:lstStyle/>
          <a:p>
            <a:r>
              <a:rPr dirty="0">
                <a:latin typeface="Arial"/>
                <a:ea typeface="微软雅黑"/>
                <a:sym typeface="Arial"/>
              </a:rPr>
              <a:t>There are many variations of passages of Lorem available, but the majority</a:t>
            </a:r>
          </a:p>
          <a:p>
            <a:r>
              <a:rPr dirty="0">
                <a:latin typeface="Arial"/>
                <a:ea typeface="微软雅黑"/>
                <a:sym typeface="Arial"/>
              </a:rPr>
              <a:t>suffered alteration in some form, by injected </a:t>
            </a:r>
            <a:r>
              <a:rPr dirty="0" err="1">
                <a:latin typeface="Arial"/>
                <a:ea typeface="微软雅黑"/>
                <a:sym typeface="Arial"/>
              </a:rPr>
              <a:t>humour</a:t>
            </a:r>
            <a:r>
              <a:rPr dirty="0">
                <a:latin typeface="Arial"/>
                <a:ea typeface="微软雅黑"/>
                <a:sym typeface="Arial"/>
              </a:rPr>
              <a:t>, or </a:t>
            </a:r>
            <a:r>
              <a:rPr dirty="0" err="1">
                <a:latin typeface="Arial"/>
                <a:ea typeface="微软雅黑"/>
                <a:sym typeface="Arial"/>
              </a:rPr>
              <a:t>randomised</a:t>
            </a:r>
            <a:r>
              <a:rPr dirty="0">
                <a:latin typeface="Arial"/>
                <a:ea typeface="微软雅黑"/>
                <a:sym typeface="Arial"/>
              </a:rPr>
              <a:t> words</a:t>
            </a:r>
          </a:p>
          <a:p>
            <a:r>
              <a:rPr dirty="0">
                <a:latin typeface="Arial"/>
                <a:ea typeface="微软雅黑"/>
                <a:sym typeface="Arial"/>
              </a:rPr>
              <a:t>which don't look even slightly believable. If you are going to use a passage of</a:t>
            </a:r>
          </a:p>
          <a:p>
            <a:r>
              <a:rPr dirty="0">
                <a:latin typeface="Arial"/>
                <a:ea typeface="微软雅黑"/>
                <a:sym typeface="Arial"/>
              </a:rPr>
              <a:t> Ipsum, you need to be sure there isn't anything embarrassing hidden in the</a:t>
            </a:r>
          </a:p>
          <a:p>
            <a:r>
              <a:rPr dirty="0">
                <a:latin typeface="Arial"/>
                <a:ea typeface="微软雅黑"/>
                <a:sym typeface="Arial"/>
              </a:rPr>
              <a:t>middle of text. All the Lorem Ipsum generators on the Internet tend to repeat</a:t>
            </a:r>
          </a:p>
          <a:p>
            <a:r>
              <a:rPr dirty="0">
                <a:latin typeface="Arial"/>
                <a:ea typeface="微软雅黑"/>
                <a:sym typeface="Arial"/>
              </a:rPr>
              <a:t>predefined chunks as necessary, making this the first true generator on the</a:t>
            </a:r>
          </a:p>
        </p:txBody>
      </p:sp>
      <p:sp>
        <p:nvSpPr>
          <p:cNvPr id="828" name="Shape 828"/>
          <p:cNvSpPr/>
          <p:nvPr/>
        </p:nvSpPr>
        <p:spPr>
          <a:xfrm>
            <a:off x="2854017" y="2219251"/>
            <a:ext cx="2419500" cy="2419499"/>
          </a:xfrm>
          <a:prstGeom prst="ellipse">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829" name="Shape 829"/>
          <p:cNvSpPr/>
          <p:nvPr/>
        </p:nvSpPr>
        <p:spPr>
          <a:xfrm>
            <a:off x="3441000" y="3079625"/>
            <a:ext cx="1245533" cy="4744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5500">
                <a:solidFill>
                  <a:srgbClr val="FFFFFF"/>
                </a:solidFill>
                <a:latin typeface="+mn-lt"/>
                <a:ea typeface="+mn-ea"/>
                <a:cs typeface="+mn-cs"/>
                <a:sym typeface="Playfair Display"/>
              </a:defRPr>
            </a:lvl1pPr>
          </a:lstStyle>
          <a:p>
            <a:pPr algn="ctr" defTabSz="412750" hangingPunct="0"/>
            <a:r>
              <a:rPr sz="2750" kern="0" dirty="0">
                <a:latin typeface="Arial"/>
                <a:ea typeface="微软雅黑"/>
                <a:sym typeface="Arial"/>
              </a:rPr>
              <a:t>About it</a:t>
            </a:r>
          </a:p>
        </p:txBody>
      </p:sp>
      <p:sp>
        <p:nvSpPr>
          <p:cNvPr id="830" name="Shape 830"/>
          <p:cNvSpPr/>
          <p:nvPr/>
        </p:nvSpPr>
        <p:spPr>
          <a:xfrm>
            <a:off x="3244087" y="3559004"/>
            <a:ext cx="1639359" cy="24365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500" spc="375">
                <a:latin typeface="Slabo 27px"/>
                <a:ea typeface="Slabo 27px"/>
                <a:cs typeface="Slabo 27px"/>
                <a:sym typeface="Slabo 27px"/>
              </a:defRPr>
            </a:lvl1pPr>
          </a:lstStyle>
          <a:p>
            <a:pPr algn="ctr" defTabSz="412750" hangingPunct="0"/>
            <a:r>
              <a:rPr sz="1250" kern="0" spc="188" dirty="0">
                <a:solidFill>
                  <a:srgbClr val="8B8C8C"/>
                </a:solidFill>
                <a:latin typeface="Arial"/>
                <a:ea typeface="微软雅黑"/>
                <a:sym typeface="Arial"/>
              </a:rPr>
              <a:t>Description slide</a:t>
            </a:r>
          </a:p>
        </p:txBody>
      </p:sp>
      <p:sp>
        <p:nvSpPr>
          <p:cNvPr id="13" name="Shape 1341">
            <a:extLst>
              <a:ext uri="{FF2B5EF4-FFF2-40B4-BE49-F238E27FC236}">
                <a16:creationId xmlns:a16="http://schemas.microsoft.com/office/drawing/2014/main" id="{C0264FE4-5E04-44BE-A58E-43F3E54A091C}"/>
              </a:ext>
            </a:extLst>
          </p:cNvPr>
          <p:cNvSpPr txBox="1">
            <a:spLocks/>
          </p:cNvSpPr>
          <p:nvPr/>
        </p:nvSpPr>
        <p:spPr>
          <a:xfrm>
            <a:off x="6246085" y="2184274"/>
            <a:ext cx="4033199" cy="895351"/>
          </a:xfrm>
          <a:prstGeom prst="rect">
            <a:avLst/>
          </a:prstGeom>
        </p:spPr>
        <p:txBody>
          <a:bodyPr/>
          <a:lstStyle>
            <a:lvl1pPr marL="0" marR="0" indent="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仓耳玄三M W05" panose="02020400000000000000" pitchFamily="18" charset="-122"/>
                <a:ea typeface="仓耳玄三M W05" panose="02020400000000000000" pitchFamily="18" charset="-122"/>
                <a:cs typeface="+mn-cs"/>
                <a:sym typeface="Playfair Display"/>
              </a:defRPr>
            </a:lvl1pPr>
            <a:lvl2pPr marL="0" marR="0" indent="1143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2pPr>
            <a:lvl3pPr marL="0" marR="0" indent="2286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3pPr>
            <a:lvl4pPr marL="0" marR="0" indent="3429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4pPr>
            <a:lvl5pPr marL="0" marR="0" indent="4572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5pPr>
            <a:lvl6pPr marL="0" marR="0" indent="5715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6pPr>
            <a:lvl7pPr marL="0" marR="0" indent="6858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7pPr>
            <a:lvl8pPr marL="0" marR="0" indent="8001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8pPr>
            <a:lvl9pPr marL="0" marR="0" indent="914400" algn="l" defTabSz="412750" rtl="0" latinLnBrk="0">
              <a:lnSpc>
                <a:spcPct val="100000"/>
              </a:lnSpc>
              <a:spcBef>
                <a:spcPts val="0"/>
              </a:spcBef>
              <a:spcAft>
                <a:spcPts val="0"/>
              </a:spcAft>
              <a:buClrTx/>
              <a:buSzTx/>
              <a:buFontTx/>
              <a:buNone/>
              <a:tabLst/>
              <a:defRPr sz="5000" b="0" i="0" u="none" strike="noStrike" cap="none" spc="0" baseline="0">
                <a:ln>
                  <a:noFill/>
                </a:ln>
                <a:solidFill>
                  <a:srgbClr val="525252"/>
                </a:solidFill>
                <a:uFillTx/>
                <a:latin typeface="+mn-lt"/>
                <a:ea typeface="+mn-ea"/>
                <a:cs typeface="+mn-cs"/>
                <a:sym typeface="Playfair Display"/>
              </a:defRPr>
            </a:lvl9pPr>
          </a:lstStyle>
          <a:p>
            <a:r>
              <a:rPr lang="en-US" kern="0">
                <a:latin typeface="Arial"/>
                <a:ea typeface="微软雅黑"/>
                <a:sym typeface="Arial"/>
              </a:rPr>
              <a:t>Gallery slide</a:t>
            </a:r>
            <a:endParaRPr lang="en-US" kern="0" dirty="0">
              <a:latin typeface="Arial"/>
              <a:ea typeface="微软雅黑"/>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28"/>
                                        </p:tgtEl>
                                        <p:attrNameLst>
                                          <p:attrName>style.visibility</p:attrName>
                                        </p:attrNameLst>
                                      </p:cBhvr>
                                      <p:to>
                                        <p:strVal val="visible"/>
                                      </p:to>
                                    </p:set>
                                    <p:anim calcmode="lin" valueType="num">
                                      <p:cBhvr>
                                        <p:cTn id="7" dur="1000" fill="hold"/>
                                        <p:tgtEl>
                                          <p:spTgt spid="828"/>
                                        </p:tgtEl>
                                        <p:attrNameLst>
                                          <p:attrName>ppt_x</p:attrName>
                                        </p:attrNameLst>
                                      </p:cBhvr>
                                      <p:tavLst>
                                        <p:tav tm="0">
                                          <p:val>
                                            <p:strVal val="0-#ppt_w/2"/>
                                          </p:val>
                                        </p:tav>
                                        <p:tav tm="100000">
                                          <p:val>
                                            <p:strVal val="#ppt_x"/>
                                          </p:val>
                                        </p:tav>
                                      </p:tavLst>
                                    </p:anim>
                                    <p:anim calcmode="lin" valueType="num">
                                      <p:cBhvr>
                                        <p:cTn id="8" dur="1000" fill="hold"/>
                                        <p:tgtEl>
                                          <p:spTgt spid="8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p:cNvSpPr>
          <p:nvPr>
            <p:ph type="title"/>
          </p:nvPr>
        </p:nvSpPr>
        <p:spPr>
          <a:prstGeom prst="rect">
            <a:avLst/>
          </a:prstGeom>
        </p:spPr>
        <p:txBody>
          <a:bodyPr/>
          <a:lstStyle/>
          <a:p>
            <a:r>
              <a:rPr dirty="0">
                <a:latin typeface="Arial"/>
                <a:ea typeface="微软雅黑"/>
                <a:sym typeface="Arial"/>
              </a:rPr>
              <a:t>Creative slide</a:t>
            </a:r>
          </a:p>
        </p:txBody>
      </p:sp>
      <p:sp>
        <p:nvSpPr>
          <p:cNvPr id="866" name="Shape 866"/>
          <p:cNvSpPr>
            <a:spLocks noGrp="1"/>
          </p:cNvSpPr>
          <p:nvPr>
            <p:ph type="body" sz="quarter" idx="1"/>
          </p:nvPr>
        </p:nvSpPr>
        <p:spPr>
          <a:xfrm>
            <a:off x="6850041" y="3360992"/>
            <a:ext cx="4909837" cy="1590001"/>
          </a:xfrm>
          <a:prstGeom prst="rect">
            <a:avLst/>
          </a:prstGeom>
        </p:spPr>
        <p:txBody>
          <a:bodyPr/>
          <a:lstStyle/>
          <a:p>
            <a:r>
              <a:rPr dirty="0">
                <a:latin typeface="Arial"/>
                <a:ea typeface="微软雅黑"/>
                <a:sym typeface="Arial"/>
              </a:rPr>
              <a:t>There are many variations of passages of Lorem available, but the majority</a:t>
            </a:r>
          </a:p>
          <a:p>
            <a:r>
              <a:rPr dirty="0">
                <a:latin typeface="Arial"/>
                <a:ea typeface="微软雅黑"/>
                <a:sym typeface="Arial"/>
              </a:rPr>
              <a:t>suffered alteration in some form, by injected </a:t>
            </a:r>
            <a:r>
              <a:rPr dirty="0" err="1">
                <a:latin typeface="Arial"/>
                <a:ea typeface="微软雅黑"/>
                <a:sym typeface="Arial"/>
              </a:rPr>
              <a:t>humour</a:t>
            </a:r>
            <a:r>
              <a:rPr dirty="0">
                <a:latin typeface="Arial"/>
                <a:ea typeface="微软雅黑"/>
                <a:sym typeface="Arial"/>
              </a:rPr>
              <a:t>, or </a:t>
            </a:r>
            <a:r>
              <a:rPr dirty="0" err="1">
                <a:latin typeface="Arial"/>
                <a:ea typeface="微软雅黑"/>
                <a:sym typeface="Arial"/>
              </a:rPr>
              <a:t>randomised</a:t>
            </a:r>
            <a:r>
              <a:rPr dirty="0">
                <a:latin typeface="Arial"/>
                <a:ea typeface="微软雅黑"/>
                <a:sym typeface="Arial"/>
              </a:rPr>
              <a:t> words</a:t>
            </a:r>
          </a:p>
          <a:p>
            <a:r>
              <a:rPr dirty="0">
                <a:latin typeface="Arial"/>
                <a:ea typeface="微软雅黑"/>
                <a:sym typeface="Arial"/>
              </a:rPr>
              <a:t>which don't look even slightly believable. If you are going to use a passage of</a:t>
            </a:r>
          </a:p>
          <a:p>
            <a:r>
              <a:rPr dirty="0">
                <a:latin typeface="Arial"/>
                <a:ea typeface="微软雅黑"/>
                <a:sym typeface="Arial"/>
              </a:rPr>
              <a:t> Ipsum, you need to be sure there isn't anything embarrassing hidden in the</a:t>
            </a:r>
          </a:p>
          <a:p>
            <a:r>
              <a:rPr dirty="0">
                <a:latin typeface="Arial"/>
                <a:ea typeface="微软雅黑"/>
                <a:sym typeface="Arial"/>
              </a:rPr>
              <a:t>middle of text. All the Lorem Ipsum generators on the Internet tend to repeat</a:t>
            </a:r>
          </a:p>
          <a:p>
            <a:r>
              <a:rPr dirty="0">
                <a:latin typeface="Arial"/>
                <a:ea typeface="微软雅黑"/>
                <a:sym typeface="Arial"/>
              </a:rPr>
              <a:t>predefined chunks as necessary, making this the first true generator on the</a:t>
            </a:r>
          </a:p>
        </p:txBody>
      </p:sp>
      <p:sp>
        <p:nvSpPr>
          <p:cNvPr id="867" name="Shape 867"/>
          <p:cNvSpPr/>
          <p:nvPr/>
        </p:nvSpPr>
        <p:spPr>
          <a:xfrm>
            <a:off x="6844030" y="1948554"/>
            <a:ext cx="3699731" cy="85921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defRPr sz="3500">
                <a:solidFill>
                  <a:srgbClr val="525252"/>
                </a:solidFill>
                <a:latin typeface="+mn-lt"/>
                <a:ea typeface="+mn-ea"/>
                <a:cs typeface="+mn-cs"/>
                <a:sym typeface="Playfair Display"/>
              </a:defRPr>
            </a:pPr>
            <a:r>
              <a:rPr sz="1750" kern="0" dirty="0">
                <a:solidFill>
                  <a:srgbClr val="525252"/>
                </a:solidFill>
                <a:latin typeface="Arial"/>
                <a:ea typeface="微软雅黑"/>
                <a:sym typeface="Arial"/>
              </a:rPr>
              <a:t>Nobody can go back and start a new</a:t>
            </a:r>
          </a:p>
          <a:p>
            <a:pPr defTabSz="412750" hangingPunct="0">
              <a:defRPr sz="3500">
                <a:solidFill>
                  <a:srgbClr val="525252"/>
                </a:solidFill>
                <a:latin typeface="+mn-lt"/>
                <a:ea typeface="+mn-ea"/>
                <a:cs typeface="+mn-cs"/>
                <a:sym typeface="Playfair Display"/>
              </a:defRPr>
            </a:pPr>
            <a:r>
              <a:rPr sz="1750" kern="0" dirty="0">
                <a:solidFill>
                  <a:srgbClr val="525252"/>
                </a:solidFill>
                <a:latin typeface="Arial"/>
                <a:ea typeface="微软雅黑"/>
                <a:sym typeface="Arial"/>
              </a:rPr>
              <a:t>beginning, but anyone can start</a:t>
            </a:r>
          </a:p>
          <a:p>
            <a:pPr defTabSz="412750" hangingPunct="0">
              <a:defRPr sz="3500">
                <a:solidFill>
                  <a:srgbClr val="525252"/>
                </a:solidFill>
                <a:latin typeface="+mn-lt"/>
                <a:ea typeface="+mn-ea"/>
                <a:cs typeface="+mn-cs"/>
                <a:sym typeface="Playfair Display"/>
              </a:defRPr>
            </a:pPr>
            <a:r>
              <a:rPr sz="1750" kern="0" dirty="0">
                <a:solidFill>
                  <a:srgbClr val="525252"/>
                </a:solidFill>
                <a:latin typeface="Arial"/>
                <a:ea typeface="微软雅黑"/>
                <a:sym typeface="Arial"/>
              </a:rPr>
              <a:t>today and make a new ending.</a:t>
            </a:r>
          </a:p>
        </p:txBody>
      </p:sp>
      <p:pic>
        <p:nvPicPr>
          <p:cNvPr id="4" name="图片占位符 3" descr="图片包含 植物, 手掌, 天空, 树&#10;&#10;描述已自动生成">
            <a:extLst>
              <a:ext uri="{FF2B5EF4-FFF2-40B4-BE49-F238E27FC236}">
                <a16:creationId xmlns:a16="http://schemas.microsoft.com/office/drawing/2014/main" id="{6CEAB4A6-AFB1-4B27-99A6-88593655975E}"/>
              </a:ext>
            </a:extLst>
          </p:cNvPr>
          <p:cNvPicPr>
            <a:picLocks noGrp="1" noChangeAspect="1"/>
          </p:cNvPicPr>
          <p:nvPr>
            <p:ph type="pic" sz="half" idx="13"/>
          </p:nvPr>
        </p:nvPicPr>
        <p:blipFill>
          <a:blip r:embed="rId3"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餐桌, 水果, 室内, 盘子&#10;&#10;描述已自动生成">
            <a:extLst>
              <a:ext uri="{FF2B5EF4-FFF2-40B4-BE49-F238E27FC236}">
                <a16:creationId xmlns:a16="http://schemas.microsoft.com/office/drawing/2014/main" id="{09E6C4BC-D500-456F-A843-60E5D52B594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302" name="Shape 1302"/>
          <p:cNvSpPr/>
          <p:nvPr/>
        </p:nvSpPr>
        <p:spPr>
          <a:xfrm>
            <a:off x="6681" y="3426306"/>
            <a:ext cx="1543174" cy="1"/>
          </a:xfrm>
          <a:prstGeom prst="line">
            <a:avLst/>
          </a:prstGeom>
          <a:ln w="38100">
            <a:solidFill>
              <a:srgbClr val="7DA296"/>
            </a:solidFill>
            <a:miter lim="400000"/>
          </a:ln>
        </p:spPr>
        <p:txBody>
          <a:bodyPr lIns="25400" tIns="25400" rIns="25400" bIns="25400" anchor="ctr"/>
          <a:lstStyle/>
          <a:p>
            <a:pPr algn="ctr" defTabSz="412750" hangingPunct="0">
              <a:defRPr sz="3200">
                <a:solidFill>
                  <a:srgbClr val="000000"/>
                </a:solidFill>
                <a:latin typeface="Helvetica Light"/>
                <a:ea typeface="Helvetica Light"/>
                <a:cs typeface="Helvetica Light"/>
                <a:sym typeface="Helvetica Light"/>
              </a:defRPr>
            </a:pPr>
            <a:endParaRPr sz="1600" kern="0" dirty="0">
              <a:solidFill>
                <a:srgbClr val="000000"/>
              </a:solidFill>
              <a:latin typeface="Arial"/>
              <a:ea typeface="微软雅黑"/>
              <a:sym typeface="Arial"/>
            </a:endParaRPr>
          </a:p>
        </p:txBody>
      </p:sp>
      <p:sp>
        <p:nvSpPr>
          <p:cNvPr id="1305" name="Shape 1305"/>
          <p:cNvSpPr/>
          <p:nvPr/>
        </p:nvSpPr>
        <p:spPr>
          <a:xfrm>
            <a:off x="8118459" y="1717214"/>
            <a:ext cx="897682"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lstStyle>
          <a:p>
            <a:pPr defTabSz="412750" hangingPunct="0"/>
            <a:r>
              <a:rPr sz="1500" kern="0" dirty="0">
                <a:solidFill>
                  <a:srgbClr val="8B8C8C"/>
                </a:solidFill>
                <a:latin typeface="Arial"/>
                <a:ea typeface="微软雅黑"/>
                <a:sym typeface="Arial"/>
              </a:rPr>
              <a:t>UI Design</a:t>
            </a:r>
          </a:p>
        </p:txBody>
      </p:sp>
      <p:sp>
        <p:nvSpPr>
          <p:cNvPr id="1306" name="Shape 1306"/>
          <p:cNvSpPr/>
          <p:nvPr/>
        </p:nvSpPr>
        <p:spPr>
          <a:xfrm>
            <a:off x="8114027" y="2099397"/>
            <a:ext cx="2794035"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 of Lorem</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Ipsum available, but the majority have suffered</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alteration in some form, by injected </a:t>
            </a:r>
            <a:r>
              <a:rPr sz="1000" kern="0" dirty="0" err="1">
                <a:solidFill>
                  <a:srgbClr val="8B8C8C"/>
                </a:solidFill>
                <a:latin typeface="Arial"/>
                <a:ea typeface="微软雅黑"/>
                <a:sym typeface="Arial"/>
              </a:rPr>
              <a:t>humour</a:t>
            </a:r>
            <a:endParaRPr sz="1000" kern="0" dirty="0">
              <a:solidFill>
                <a:srgbClr val="8B8C8C"/>
              </a:solidFill>
              <a:latin typeface="Arial"/>
              <a:ea typeface="微软雅黑"/>
              <a:sym typeface="Arial"/>
            </a:endParaRPr>
          </a:p>
        </p:txBody>
      </p:sp>
      <p:sp>
        <p:nvSpPr>
          <p:cNvPr id="1307" name="Shape 1307"/>
          <p:cNvSpPr/>
          <p:nvPr/>
        </p:nvSpPr>
        <p:spPr>
          <a:xfrm>
            <a:off x="6620836" y="1747498"/>
            <a:ext cx="1174751" cy="1174751"/>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308" name="Shape 1308"/>
          <p:cNvSpPr/>
          <p:nvPr/>
        </p:nvSpPr>
        <p:spPr>
          <a:xfrm>
            <a:off x="8118459" y="3923224"/>
            <a:ext cx="158216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lstStyle>
          <a:p>
            <a:pPr defTabSz="412750" hangingPunct="0"/>
            <a:r>
              <a:rPr sz="1500" kern="0" dirty="0">
                <a:solidFill>
                  <a:srgbClr val="8B8C8C"/>
                </a:solidFill>
                <a:latin typeface="Arial"/>
                <a:ea typeface="微软雅黑"/>
                <a:sym typeface="Arial"/>
              </a:rPr>
              <a:t>Customer support</a:t>
            </a:r>
          </a:p>
        </p:txBody>
      </p:sp>
      <p:sp>
        <p:nvSpPr>
          <p:cNvPr id="1309" name="Shape 1309"/>
          <p:cNvSpPr/>
          <p:nvPr/>
        </p:nvSpPr>
        <p:spPr>
          <a:xfrm>
            <a:off x="8114027" y="4305407"/>
            <a:ext cx="2794035"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There are many variations of passages of Lorem</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Ipsum available, but the majority have suffered</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alteration in some form, by injected </a:t>
            </a:r>
            <a:r>
              <a:rPr sz="1000" kern="0" dirty="0" err="1">
                <a:solidFill>
                  <a:srgbClr val="8B8C8C"/>
                </a:solidFill>
                <a:latin typeface="Arial"/>
                <a:ea typeface="微软雅黑"/>
                <a:sym typeface="Arial"/>
              </a:rPr>
              <a:t>humour</a:t>
            </a:r>
            <a:endParaRPr sz="1000" kern="0" dirty="0">
              <a:solidFill>
                <a:srgbClr val="8B8C8C"/>
              </a:solidFill>
              <a:latin typeface="Arial"/>
              <a:ea typeface="微软雅黑"/>
              <a:sym typeface="Arial"/>
            </a:endParaRPr>
          </a:p>
        </p:txBody>
      </p:sp>
      <p:sp>
        <p:nvSpPr>
          <p:cNvPr id="1310" name="Shape 1310"/>
          <p:cNvSpPr/>
          <p:nvPr/>
        </p:nvSpPr>
        <p:spPr>
          <a:xfrm>
            <a:off x="6620836" y="3953508"/>
            <a:ext cx="1174751" cy="1174751"/>
          </a:xfrm>
          <a:prstGeom prst="ellipse">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312" name="Shape 1312"/>
          <p:cNvSpPr/>
          <p:nvPr/>
        </p:nvSpPr>
        <p:spPr>
          <a:xfrm>
            <a:off x="7104209" y="2205837"/>
            <a:ext cx="208004" cy="258073"/>
          </a:xfrm>
          <a:custGeom>
            <a:avLst/>
            <a:gdLst/>
            <a:ahLst/>
            <a:cxnLst>
              <a:cxn ang="0">
                <a:pos x="wd2" y="hd2"/>
              </a:cxn>
              <a:cxn ang="5400000">
                <a:pos x="wd2" y="hd2"/>
              </a:cxn>
              <a:cxn ang="10800000">
                <a:pos x="wd2" y="hd2"/>
              </a:cxn>
              <a:cxn ang="16200000">
                <a:pos x="wd2" y="hd2"/>
              </a:cxn>
            </a:cxnLst>
            <a:rect l="0" t="0" r="r" b="b"/>
            <a:pathLst>
              <a:path w="21600" h="21600" extrusionOk="0">
                <a:moveTo>
                  <a:pt x="12436" y="18097"/>
                </a:moveTo>
                <a:cubicBezTo>
                  <a:pt x="12436" y="18628"/>
                  <a:pt x="12044" y="18787"/>
                  <a:pt x="11585" y="18787"/>
                </a:cubicBezTo>
                <a:cubicBezTo>
                  <a:pt x="10080" y="18787"/>
                  <a:pt x="10080" y="18787"/>
                  <a:pt x="10080" y="18787"/>
                </a:cubicBezTo>
                <a:cubicBezTo>
                  <a:pt x="9622" y="18787"/>
                  <a:pt x="9164" y="18628"/>
                  <a:pt x="9164" y="18097"/>
                </a:cubicBezTo>
                <a:cubicBezTo>
                  <a:pt x="9164" y="17726"/>
                  <a:pt x="9622" y="17354"/>
                  <a:pt x="10080" y="17354"/>
                </a:cubicBezTo>
                <a:cubicBezTo>
                  <a:pt x="11585" y="17354"/>
                  <a:pt x="11585" y="17354"/>
                  <a:pt x="11585" y="17354"/>
                </a:cubicBezTo>
                <a:cubicBezTo>
                  <a:pt x="12044" y="17354"/>
                  <a:pt x="12436" y="17726"/>
                  <a:pt x="12436" y="18097"/>
                </a:cubicBezTo>
                <a:close/>
                <a:moveTo>
                  <a:pt x="21600" y="19849"/>
                </a:moveTo>
                <a:cubicBezTo>
                  <a:pt x="21600" y="20910"/>
                  <a:pt x="20553" y="21600"/>
                  <a:pt x="19440" y="21600"/>
                </a:cubicBezTo>
                <a:cubicBezTo>
                  <a:pt x="2225" y="21600"/>
                  <a:pt x="2225" y="21600"/>
                  <a:pt x="2225" y="21600"/>
                </a:cubicBezTo>
                <a:cubicBezTo>
                  <a:pt x="1113" y="21600"/>
                  <a:pt x="0" y="20910"/>
                  <a:pt x="0" y="19849"/>
                </a:cubicBezTo>
                <a:cubicBezTo>
                  <a:pt x="0" y="1804"/>
                  <a:pt x="0" y="1804"/>
                  <a:pt x="0" y="1804"/>
                </a:cubicBezTo>
                <a:cubicBezTo>
                  <a:pt x="0" y="743"/>
                  <a:pt x="1113" y="0"/>
                  <a:pt x="2225" y="0"/>
                </a:cubicBezTo>
                <a:cubicBezTo>
                  <a:pt x="19440" y="0"/>
                  <a:pt x="19440" y="0"/>
                  <a:pt x="19440" y="0"/>
                </a:cubicBezTo>
                <a:cubicBezTo>
                  <a:pt x="20553" y="0"/>
                  <a:pt x="21600" y="743"/>
                  <a:pt x="21600" y="1804"/>
                </a:cubicBezTo>
                <a:lnTo>
                  <a:pt x="21600" y="19849"/>
                </a:lnTo>
                <a:close/>
                <a:moveTo>
                  <a:pt x="2422" y="1804"/>
                </a:moveTo>
                <a:cubicBezTo>
                  <a:pt x="2422" y="14913"/>
                  <a:pt x="2422" y="14913"/>
                  <a:pt x="2422" y="14913"/>
                </a:cubicBezTo>
                <a:cubicBezTo>
                  <a:pt x="19244" y="14913"/>
                  <a:pt x="19244" y="14913"/>
                  <a:pt x="19244" y="14913"/>
                </a:cubicBezTo>
                <a:cubicBezTo>
                  <a:pt x="19244" y="1804"/>
                  <a:pt x="19244" y="1804"/>
                  <a:pt x="19244" y="1804"/>
                </a:cubicBezTo>
                <a:lnTo>
                  <a:pt x="2422" y="1804"/>
                </a:lnTo>
                <a:close/>
                <a:moveTo>
                  <a:pt x="19244" y="19849"/>
                </a:moveTo>
                <a:cubicBezTo>
                  <a:pt x="19244" y="16293"/>
                  <a:pt x="19244" y="16293"/>
                  <a:pt x="19244" y="16293"/>
                </a:cubicBezTo>
                <a:cubicBezTo>
                  <a:pt x="2422" y="16293"/>
                  <a:pt x="2422" y="16293"/>
                  <a:pt x="2422" y="16293"/>
                </a:cubicBezTo>
                <a:cubicBezTo>
                  <a:pt x="2422" y="19849"/>
                  <a:pt x="2422" y="19849"/>
                  <a:pt x="2422" y="19849"/>
                </a:cubicBezTo>
                <a:lnTo>
                  <a:pt x="19244" y="19849"/>
                </a:ln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1313" name="Shape 1313"/>
          <p:cNvSpPr/>
          <p:nvPr/>
        </p:nvSpPr>
        <p:spPr>
          <a:xfrm>
            <a:off x="7045944" y="4378619"/>
            <a:ext cx="324535" cy="324528"/>
          </a:xfrm>
          <a:custGeom>
            <a:avLst/>
            <a:gdLst/>
            <a:ahLst/>
            <a:cxnLst>
              <a:cxn ang="0">
                <a:pos x="wd2" y="hd2"/>
              </a:cxn>
              <a:cxn ang="5400000">
                <a:pos x="wd2" y="hd2"/>
              </a:cxn>
              <a:cxn ang="10800000">
                <a:pos x="wd2" y="hd2"/>
              </a:cxn>
              <a:cxn ang="16200000">
                <a:pos x="wd2" y="hd2"/>
              </a:cxn>
            </a:cxnLst>
            <a:rect l="0" t="0" r="r" b="b"/>
            <a:pathLst>
              <a:path w="21600" h="21600" extrusionOk="0">
                <a:moveTo>
                  <a:pt x="18439" y="3184"/>
                </a:moveTo>
                <a:cubicBezTo>
                  <a:pt x="16332" y="1061"/>
                  <a:pt x="13698" y="0"/>
                  <a:pt x="10853" y="0"/>
                </a:cubicBezTo>
                <a:cubicBezTo>
                  <a:pt x="7902" y="0"/>
                  <a:pt x="5268" y="1061"/>
                  <a:pt x="3161" y="3184"/>
                </a:cubicBezTo>
                <a:cubicBezTo>
                  <a:pt x="1212" y="5148"/>
                  <a:pt x="0" y="7961"/>
                  <a:pt x="0" y="10773"/>
                </a:cubicBezTo>
                <a:cubicBezTo>
                  <a:pt x="0" y="13639"/>
                  <a:pt x="1212" y="16452"/>
                  <a:pt x="3161" y="18416"/>
                </a:cubicBezTo>
                <a:cubicBezTo>
                  <a:pt x="5268" y="20539"/>
                  <a:pt x="7902" y="21600"/>
                  <a:pt x="10853" y="21600"/>
                </a:cubicBezTo>
                <a:cubicBezTo>
                  <a:pt x="13698" y="21600"/>
                  <a:pt x="16332" y="20539"/>
                  <a:pt x="18439" y="18416"/>
                </a:cubicBezTo>
                <a:cubicBezTo>
                  <a:pt x="20546" y="16452"/>
                  <a:pt x="21600" y="13639"/>
                  <a:pt x="21600" y="10773"/>
                </a:cubicBezTo>
                <a:cubicBezTo>
                  <a:pt x="21600" y="7961"/>
                  <a:pt x="20546" y="5148"/>
                  <a:pt x="18439" y="3184"/>
                </a:cubicBezTo>
                <a:close/>
                <a:moveTo>
                  <a:pt x="16332" y="9553"/>
                </a:moveTo>
                <a:cubicBezTo>
                  <a:pt x="19493" y="9022"/>
                  <a:pt x="19493" y="9022"/>
                  <a:pt x="19493" y="9022"/>
                </a:cubicBezTo>
                <a:cubicBezTo>
                  <a:pt x="19651" y="9553"/>
                  <a:pt x="19651" y="10084"/>
                  <a:pt x="19651" y="10773"/>
                </a:cubicBezTo>
                <a:cubicBezTo>
                  <a:pt x="19651" y="11516"/>
                  <a:pt x="19651" y="12047"/>
                  <a:pt x="19493" y="12578"/>
                </a:cubicBezTo>
                <a:cubicBezTo>
                  <a:pt x="16332" y="12047"/>
                  <a:pt x="16332" y="12047"/>
                  <a:pt x="16332" y="12047"/>
                </a:cubicBezTo>
                <a:cubicBezTo>
                  <a:pt x="16490" y="11304"/>
                  <a:pt x="16490" y="10243"/>
                  <a:pt x="16332" y="9553"/>
                </a:cubicBezTo>
                <a:close/>
                <a:moveTo>
                  <a:pt x="19124" y="7589"/>
                </a:moveTo>
                <a:cubicBezTo>
                  <a:pt x="15805" y="8120"/>
                  <a:pt x="15805" y="8120"/>
                  <a:pt x="15805" y="8120"/>
                </a:cubicBezTo>
                <a:cubicBezTo>
                  <a:pt x="15647" y="7589"/>
                  <a:pt x="15278" y="7271"/>
                  <a:pt x="14751" y="6740"/>
                </a:cubicBezTo>
                <a:cubicBezTo>
                  <a:pt x="14382" y="6369"/>
                  <a:pt x="14014" y="5997"/>
                  <a:pt x="13487" y="5838"/>
                </a:cubicBezTo>
                <a:cubicBezTo>
                  <a:pt x="14014" y="2494"/>
                  <a:pt x="14014" y="2494"/>
                  <a:pt x="14014" y="2494"/>
                </a:cubicBezTo>
                <a:cubicBezTo>
                  <a:pt x="15120" y="2813"/>
                  <a:pt x="16121" y="3556"/>
                  <a:pt x="17017" y="4405"/>
                </a:cubicBezTo>
                <a:cubicBezTo>
                  <a:pt x="18070" y="5307"/>
                  <a:pt x="18808" y="6369"/>
                  <a:pt x="19124" y="7589"/>
                </a:cubicBezTo>
                <a:close/>
                <a:moveTo>
                  <a:pt x="10853" y="14701"/>
                </a:moveTo>
                <a:cubicBezTo>
                  <a:pt x="9799" y="14701"/>
                  <a:pt x="8745" y="14170"/>
                  <a:pt x="8060" y="13427"/>
                </a:cubicBezTo>
                <a:cubicBezTo>
                  <a:pt x="7376" y="12737"/>
                  <a:pt x="7007" y="11835"/>
                  <a:pt x="7007" y="10773"/>
                </a:cubicBezTo>
                <a:cubicBezTo>
                  <a:pt x="7007" y="9712"/>
                  <a:pt x="7376" y="8863"/>
                  <a:pt x="8060" y="8120"/>
                </a:cubicBezTo>
                <a:cubicBezTo>
                  <a:pt x="8956" y="7430"/>
                  <a:pt x="9799" y="6899"/>
                  <a:pt x="10853" y="6899"/>
                </a:cubicBezTo>
                <a:cubicBezTo>
                  <a:pt x="11748" y="6899"/>
                  <a:pt x="12802" y="7430"/>
                  <a:pt x="13487" y="8120"/>
                </a:cubicBezTo>
                <a:cubicBezTo>
                  <a:pt x="14224" y="8863"/>
                  <a:pt x="14540" y="9712"/>
                  <a:pt x="14540" y="10773"/>
                </a:cubicBezTo>
                <a:cubicBezTo>
                  <a:pt x="14540" y="11835"/>
                  <a:pt x="14224" y="12737"/>
                  <a:pt x="13487" y="13427"/>
                </a:cubicBezTo>
                <a:cubicBezTo>
                  <a:pt x="12802" y="14170"/>
                  <a:pt x="11748" y="14701"/>
                  <a:pt x="10853" y="14701"/>
                </a:cubicBezTo>
                <a:close/>
                <a:moveTo>
                  <a:pt x="10853" y="1751"/>
                </a:moveTo>
                <a:cubicBezTo>
                  <a:pt x="11380" y="1751"/>
                  <a:pt x="12117" y="1911"/>
                  <a:pt x="12644" y="1911"/>
                </a:cubicBezTo>
                <a:cubicBezTo>
                  <a:pt x="12117" y="5307"/>
                  <a:pt x="12117" y="5307"/>
                  <a:pt x="12117" y="5307"/>
                </a:cubicBezTo>
                <a:cubicBezTo>
                  <a:pt x="11221" y="5148"/>
                  <a:pt x="10326" y="5148"/>
                  <a:pt x="9483" y="5307"/>
                </a:cubicBezTo>
                <a:cubicBezTo>
                  <a:pt x="8956" y="1911"/>
                  <a:pt x="8956" y="1911"/>
                  <a:pt x="8956" y="1911"/>
                </a:cubicBezTo>
                <a:cubicBezTo>
                  <a:pt x="9641" y="1911"/>
                  <a:pt x="10168" y="1751"/>
                  <a:pt x="10853" y="1751"/>
                </a:cubicBezTo>
                <a:close/>
                <a:moveTo>
                  <a:pt x="4531" y="4405"/>
                </a:moveTo>
                <a:cubicBezTo>
                  <a:pt x="5426" y="3556"/>
                  <a:pt x="6480" y="2813"/>
                  <a:pt x="7692" y="2494"/>
                </a:cubicBezTo>
                <a:cubicBezTo>
                  <a:pt x="8219" y="5838"/>
                  <a:pt x="8219" y="5838"/>
                  <a:pt x="8219" y="5838"/>
                </a:cubicBezTo>
                <a:cubicBezTo>
                  <a:pt x="7692" y="5997"/>
                  <a:pt x="7165" y="6369"/>
                  <a:pt x="6849" y="6740"/>
                </a:cubicBezTo>
                <a:cubicBezTo>
                  <a:pt x="6480" y="7271"/>
                  <a:pt x="6111" y="7589"/>
                  <a:pt x="5795" y="8120"/>
                </a:cubicBezTo>
                <a:cubicBezTo>
                  <a:pt x="2423" y="7589"/>
                  <a:pt x="2423" y="7589"/>
                  <a:pt x="2423" y="7589"/>
                </a:cubicBezTo>
                <a:cubicBezTo>
                  <a:pt x="2950" y="6369"/>
                  <a:pt x="3688" y="5307"/>
                  <a:pt x="4531" y="4405"/>
                </a:cubicBezTo>
                <a:close/>
                <a:moveTo>
                  <a:pt x="1897" y="10773"/>
                </a:moveTo>
                <a:cubicBezTo>
                  <a:pt x="1897" y="10084"/>
                  <a:pt x="1897" y="9553"/>
                  <a:pt x="2107" y="9022"/>
                </a:cubicBezTo>
                <a:cubicBezTo>
                  <a:pt x="5268" y="9553"/>
                  <a:pt x="5268" y="9553"/>
                  <a:pt x="5268" y="9553"/>
                </a:cubicBezTo>
                <a:cubicBezTo>
                  <a:pt x="5268" y="9924"/>
                  <a:pt x="5058" y="10243"/>
                  <a:pt x="5058" y="10773"/>
                </a:cubicBezTo>
                <a:cubicBezTo>
                  <a:pt x="5058" y="11304"/>
                  <a:pt x="5268" y="11676"/>
                  <a:pt x="5268" y="12047"/>
                </a:cubicBezTo>
                <a:cubicBezTo>
                  <a:pt x="2107" y="12578"/>
                  <a:pt x="2107" y="12578"/>
                  <a:pt x="2107" y="12578"/>
                </a:cubicBezTo>
                <a:cubicBezTo>
                  <a:pt x="1897" y="12047"/>
                  <a:pt x="1897" y="11516"/>
                  <a:pt x="1897" y="10773"/>
                </a:cubicBezTo>
                <a:close/>
                <a:moveTo>
                  <a:pt x="2423" y="13958"/>
                </a:moveTo>
                <a:cubicBezTo>
                  <a:pt x="5795" y="13427"/>
                  <a:pt x="5795" y="13427"/>
                  <a:pt x="5795" y="13427"/>
                </a:cubicBezTo>
                <a:cubicBezTo>
                  <a:pt x="6111" y="13958"/>
                  <a:pt x="6480" y="14329"/>
                  <a:pt x="6849" y="14860"/>
                </a:cubicBezTo>
                <a:cubicBezTo>
                  <a:pt x="7165" y="15231"/>
                  <a:pt x="7692" y="15550"/>
                  <a:pt x="8219" y="15762"/>
                </a:cubicBezTo>
                <a:cubicBezTo>
                  <a:pt x="7692" y="19106"/>
                  <a:pt x="7692" y="19106"/>
                  <a:pt x="7692" y="19106"/>
                </a:cubicBezTo>
                <a:cubicBezTo>
                  <a:pt x="6480" y="18734"/>
                  <a:pt x="5426" y="18044"/>
                  <a:pt x="4531" y="17142"/>
                </a:cubicBezTo>
                <a:cubicBezTo>
                  <a:pt x="3688" y="16293"/>
                  <a:pt x="2950" y="15231"/>
                  <a:pt x="2423" y="13958"/>
                </a:cubicBezTo>
                <a:close/>
                <a:moveTo>
                  <a:pt x="10853" y="19796"/>
                </a:moveTo>
                <a:cubicBezTo>
                  <a:pt x="10168" y="19796"/>
                  <a:pt x="9641" y="19636"/>
                  <a:pt x="8956" y="19636"/>
                </a:cubicBezTo>
                <a:cubicBezTo>
                  <a:pt x="9483" y="16293"/>
                  <a:pt x="9483" y="16293"/>
                  <a:pt x="9483" y="16293"/>
                </a:cubicBezTo>
                <a:cubicBezTo>
                  <a:pt x="10010" y="16452"/>
                  <a:pt x="10326" y="16452"/>
                  <a:pt x="10853" y="16452"/>
                </a:cubicBezTo>
                <a:cubicBezTo>
                  <a:pt x="11221" y="16452"/>
                  <a:pt x="11748" y="16452"/>
                  <a:pt x="12117" y="16293"/>
                </a:cubicBezTo>
                <a:cubicBezTo>
                  <a:pt x="12644" y="19636"/>
                  <a:pt x="12644" y="19636"/>
                  <a:pt x="12644" y="19636"/>
                </a:cubicBezTo>
                <a:cubicBezTo>
                  <a:pt x="12117" y="19636"/>
                  <a:pt x="11380" y="19796"/>
                  <a:pt x="10853" y="19796"/>
                </a:cubicBezTo>
                <a:close/>
                <a:moveTo>
                  <a:pt x="17017" y="17142"/>
                </a:moveTo>
                <a:cubicBezTo>
                  <a:pt x="16121" y="18044"/>
                  <a:pt x="15120" y="18734"/>
                  <a:pt x="14014" y="19106"/>
                </a:cubicBezTo>
                <a:cubicBezTo>
                  <a:pt x="13487" y="15762"/>
                  <a:pt x="13487" y="15762"/>
                  <a:pt x="13487" y="15762"/>
                </a:cubicBezTo>
                <a:cubicBezTo>
                  <a:pt x="14014" y="15550"/>
                  <a:pt x="14382" y="15231"/>
                  <a:pt x="14751" y="14860"/>
                </a:cubicBezTo>
                <a:cubicBezTo>
                  <a:pt x="15278" y="14329"/>
                  <a:pt x="15647" y="13958"/>
                  <a:pt x="15805" y="13427"/>
                </a:cubicBezTo>
                <a:cubicBezTo>
                  <a:pt x="19124" y="13958"/>
                  <a:pt x="19124" y="13958"/>
                  <a:pt x="19124" y="13958"/>
                </a:cubicBezTo>
                <a:cubicBezTo>
                  <a:pt x="18808" y="15231"/>
                  <a:pt x="18070" y="16293"/>
                  <a:pt x="17017" y="17142"/>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餐桌, 咖啡, 家具, 室内&#10;&#10;描述已自动生成">
            <a:extLst>
              <a:ext uri="{FF2B5EF4-FFF2-40B4-BE49-F238E27FC236}">
                <a16:creationId xmlns:a16="http://schemas.microsoft.com/office/drawing/2014/main" id="{916479F9-B3C8-43BA-82B9-3E2F3550B596}"/>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9" name="图片占位符 8" descr="图片包含 室内, 墙壁, 餐桌&#10;&#10;描述已自动生成">
            <a:extLst>
              <a:ext uri="{FF2B5EF4-FFF2-40B4-BE49-F238E27FC236}">
                <a16:creationId xmlns:a16="http://schemas.microsoft.com/office/drawing/2014/main" id="{8896F376-3370-4D6C-864C-B96ED55F57A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7" name="图片占位符 6" descr="图片包含 餐桌, 室内&#10;&#10;描述已自动生成">
            <a:extLst>
              <a:ext uri="{FF2B5EF4-FFF2-40B4-BE49-F238E27FC236}">
                <a16:creationId xmlns:a16="http://schemas.microsoft.com/office/drawing/2014/main" id="{4423E673-2E39-46D3-9B0F-0BF7B18343D9}"/>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pic>
        <p:nvPicPr>
          <p:cNvPr id="13" name="图片占位符 12" descr="图片包含 植物, 鲜花&#10;&#10;描述已自动生成">
            <a:extLst>
              <a:ext uri="{FF2B5EF4-FFF2-40B4-BE49-F238E27FC236}">
                <a16:creationId xmlns:a16="http://schemas.microsoft.com/office/drawing/2014/main" id="{C07D0A63-C51B-4FA9-B15B-817FAFD8FFE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sp>
        <p:nvSpPr>
          <p:cNvPr id="1393" name="Shape 1393"/>
          <p:cNvSpPr>
            <a:spLocks noGrp="1"/>
          </p:cNvSpPr>
          <p:nvPr>
            <p:ph type="body" sz="quarter" idx="1"/>
          </p:nvPr>
        </p:nvSpPr>
        <p:spPr>
          <a:xfrm>
            <a:off x="2742454" y="1863820"/>
            <a:ext cx="6910905" cy="774116"/>
          </a:xfrm>
          <a:prstGeom prst="rect">
            <a:avLst/>
          </a:prstGeom>
        </p:spPr>
        <p:txBody>
          <a:bodyPr/>
          <a:lstStyle/>
          <a:p>
            <a:r>
              <a:rPr dirty="0">
                <a:latin typeface="Arial"/>
                <a:ea typeface="微软雅黑"/>
                <a:sym typeface="Arial"/>
              </a:rPr>
              <a:t>There are many variations of passages of Lorem Ipsum available but the majority have suffered alteration in a</a:t>
            </a:r>
          </a:p>
          <a:p>
            <a:r>
              <a:rPr dirty="0">
                <a:latin typeface="Arial"/>
                <a:ea typeface="微软雅黑"/>
                <a:sym typeface="Arial"/>
              </a:rPr>
              <a:t>form, by injected </a:t>
            </a:r>
            <a:r>
              <a:rPr dirty="0" err="1">
                <a:latin typeface="Arial"/>
                <a:ea typeface="微软雅黑"/>
                <a:sym typeface="Arial"/>
              </a:rPr>
              <a:t>humour</a:t>
            </a:r>
            <a:r>
              <a:rPr dirty="0">
                <a:latin typeface="Arial"/>
                <a:ea typeface="微软雅黑"/>
                <a:sym typeface="Arial"/>
              </a:rPr>
              <a:t>, or </a:t>
            </a:r>
            <a:r>
              <a:rPr dirty="0" err="1">
                <a:latin typeface="Arial"/>
                <a:ea typeface="微软雅黑"/>
                <a:sym typeface="Arial"/>
              </a:rPr>
              <a:t>randomised</a:t>
            </a:r>
            <a:r>
              <a:rPr dirty="0">
                <a:latin typeface="Arial"/>
                <a:ea typeface="微软雅黑"/>
                <a:sym typeface="Arial"/>
              </a:rPr>
              <a:t> words which don't look even slightly believe If you are</a:t>
            </a:r>
          </a:p>
          <a:p>
            <a:r>
              <a:rPr dirty="0">
                <a:latin typeface="Arial"/>
                <a:ea typeface="微软雅黑"/>
                <a:sym typeface="Arial"/>
              </a:rPr>
              <a:t>going to use a passage of Lorem Ipsum you need to be sure there isn’t</a:t>
            </a:r>
          </a:p>
        </p:txBody>
      </p:sp>
      <p:sp>
        <p:nvSpPr>
          <p:cNvPr id="1394" name="Shape 1394"/>
          <p:cNvSpPr>
            <a:spLocks noGrp="1"/>
          </p:cNvSpPr>
          <p:nvPr>
            <p:ph type="title"/>
          </p:nvPr>
        </p:nvSpPr>
        <p:spPr>
          <a:prstGeom prst="rect">
            <a:avLst/>
          </a:prstGeom>
        </p:spPr>
        <p:txBody>
          <a:bodyPr/>
          <a:lstStyle/>
          <a:p>
            <a:r>
              <a:rPr dirty="0">
                <a:latin typeface="Arial"/>
                <a:ea typeface="微软雅黑"/>
                <a:sym typeface="Arial"/>
              </a:rPr>
              <a:t>Portfolio slide</a:t>
            </a:r>
          </a:p>
        </p:txBody>
      </p:sp>
      <p:sp>
        <p:nvSpPr>
          <p:cNvPr id="1399" name="Shape 1399"/>
          <p:cNvSpPr/>
          <p:nvPr/>
        </p:nvSpPr>
        <p:spPr>
          <a:xfrm>
            <a:off x="2847580" y="4065355"/>
            <a:ext cx="2876746" cy="140708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400" name="Shape 1400"/>
          <p:cNvSpPr/>
          <p:nvPr/>
        </p:nvSpPr>
        <p:spPr>
          <a:xfrm>
            <a:off x="3655171" y="4486591"/>
            <a:ext cx="126156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a:solidFill>
                  <a:srgbClr val="FFFFFF"/>
                </a:solidFill>
              </a:defRPr>
            </a:lvl1pPr>
          </a:lstStyle>
          <a:p>
            <a:pPr algn="ctr" defTabSz="412750" hangingPunct="0"/>
            <a:r>
              <a:rPr sz="1500" kern="0" dirty="0">
                <a:latin typeface="Arial"/>
                <a:ea typeface="微软雅黑"/>
                <a:sym typeface="Arial"/>
              </a:rPr>
              <a:t>Example work</a:t>
            </a:r>
          </a:p>
        </p:txBody>
      </p:sp>
      <p:sp>
        <p:nvSpPr>
          <p:cNvPr id="1401" name="Shape 1401"/>
          <p:cNvSpPr/>
          <p:nvPr/>
        </p:nvSpPr>
        <p:spPr>
          <a:xfrm>
            <a:off x="3825891" y="4779741"/>
            <a:ext cx="920124" cy="30796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160000"/>
              </a:lnSpc>
              <a:defRPr sz="2400">
                <a:latin typeface="Slabo 27px"/>
                <a:ea typeface="Slabo 27px"/>
                <a:cs typeface="Slabo 27px"/>
                <a:sym typeface="Slabo 27px"/>
              </a:defRPr>
            </a:lvl1pPr>
          </a:lstStyle>
          <a:p>
            <a:pPr algn="ctr" defTabSz="412750" hangingPunct="0"/>
            <a:r>
              <a:rPr sz="1200" kern="0" dirty="0">
                <a:solidFill>
                  <a:srgbClr val="8B8C8C"/>
                </a:solidFill>
                <a:latin typeface="Arial"/>
                <a:ea typeface="微软雅黑"/>
                <a:sym typeface="Arial"/>
              </a:rPr>
              <a:t>Photography</a:t>
            </a:r>
          </a:p>
        </p:txBody>
      </p:sp>
      <p:sp>
        <p:nvSpPr>
          <p:cNvPr id="1402" name="Shape 1402"/>
          <p:cNvSpPr/>
          <p:nvPr/>
        </p:nvSpPr>
        <p:spPr>
          <a:xfrm>
            <a:off x="6467675" y="4065355"/>
            <a:ext cx="2876746" cy="140708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403" name="Shape 1403"/>
          <p:cNvSpPr/>
          <p:nvPr/>
        </p:nvSpPr>
        <p:spPr>
          <a:xfrm>
            <a:off x="7275266" y="4486591"/>
            <a:ext cx="126156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a:solidFill>
                  <a:srgbClr val="FFFFFF"/>
                </a:solidFill>
              </a:defRPr>
            </a:lvl1pPr>
          </a:lstStyle>
          <a:p>
            <a:pPr algn="ctr" defTabSz="412750" hangingPunct="0"/>
            <a:r>
              <a:rPr sz="1500" kern="0" dirty="0">
                <a:latin typeface="Arial"/>
                <a:ea typeface="微软雅黑"/>
                <a:sym typeface="Arial"/>
              </a:rPr>
              <a:t>Example work</a:t>
            </a:r>
          </a:p>
        </p:txBody>
      </p:sp>
      <p:sp>
        <p:nvSpPr>
          <p:cNvPr id="1404" name="Shape 1404"/>
          <p:cNvSpPr/>
          <p:nvPr/>
        </p:nvSpPr>
        <p:spPr>
          <a:xfrm>
            <a:off x="7475643" y="4779741"/>
            <a:ext cx="860812" cy="30796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160000"/>
              </a:lnSpc>
              <a:defRPr sz="2400">
                <a:latin typeface="Slabo 27px"/>
                <a:ea typeface="Slabo 27px"/>
                <a:cs typeface="Slabo 27px"/>
                <a:sym typeface="Slabo 27px"/>
              </a:defRPr>
            </a:lvl1pPr>
          </a:lstStyle>
          <a:p>
            <a:pPr algn="ctr" defTabSz="412750" hangingPunct="0"/>
            <a:r>
              <a:rPr sz="1200" kern="0" dirty="0">
                <a:solidFill>
                  <a:srgbClr val="8B8C8C"/>
                </a:solidFill>
                <a:latin typeface="Arial"/>
                <a:ea typeface="微软雅黑"/>
                <a:sym typeface="Arial"/>
              </a:rPr>
              <a:t>Web design</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Shape 1617"/>
          <p:cNvSpPr>
            <a:spLocks noGrp="1"/>
          </p:cNvSpPr>
          <p:nvPr>
            <p:ph type="body" sz="quarter" idx="1"/>
          </p:nvPr>
        </p:nvSpPr>
        <p:spPr>
          <a:xfrm>
            <a:off x="2327514" y="3287182"/>
            <a:ext cx="4281630" cy="1865368"/>
          </a:xfrm>
          <a:prstGeom prst="rect">
            <a:avLst/>
          </a:prstGeom>
        </p:spPr>
        <p:txBody>
          <a:bodyPr/>
          <a:lstStyle/>
          <a:p>
            <a:r>
              <a:rPr dirty="0">
                <a:latin typeface="Arial"/>
                <a:ea typeface="微软雅黑"/>
                <a:sym typeface="Arial"/>
              </a:rPr>
              <a:t>There are many variations of passages of Lorem Ipsum available </a:t>
            </a:r>
          </a:p>
          <a:p>
            <a:r>
              <a:rPr dirty="0">
                <a:latin typeface="Arial"/>
                <a:ea typeface="微软雅黑"/>
                <a:sym typeface="Arial"/>
              </a:rPr>
              <a:t> the majority have suffered alteration in some form, by injected </a:t>
            </a:r>
            <a:r>
              <a:rPr dirty="0" err="1">
                <a:latin typeface="Arial"/>
                <a:ea typeface="微软雅黑"/>
                <a:sym typeface="Arial"/>
              </a:rPr>
              <a:t>humour</a:t>
            </a:r>
            <a:r>
              <a:rPr dirty="0">
                <a:latin typeface="Arial"/>
                <a:ea typeface="微软雅黑"/>
                <a:sym typeface="Arial"/>
              </a:rPr>
              <a:t>, or </a:t>
            </a:r>
            <a:r>
              <a:rPr dirty="0" err="1">
                <a:latin typeface="Arial"/>
                <a:ea typeface="微软雅黑"/>
                <a:sym typeface="Arial"/>
              </a:rPr>
              <a:t>randomised</a:t>
            </a:r>
            <a:r>
              <a:rPr dirty="0">
                <a:latin typeface="Arial"/>
                <a:ea typeface="微软雅黑"/>
                <a:sym typeface="Arial"/>
              </a:rPr>
              <a:t> words which don't look even slightly believable. If you are going to use a passage of Lorem Ipsum, you need to be sure there isn't anything embarrassing hidden in middle</a:t>
            </a:r>
          </a:p>
          <a:p>
            <a:r>
              <a:rPr dirty="0">
                <a:latin typeface="Arial"/>
                <a:ea typeface="微软雅黑"/>
                <a:sym typeface="Arial"/>
              </a:rPr>
              <a:t>text. All the Lorem Ipsum generators on the Internet tend to repeat predefined chunks as necessary, making this the first true generator</a:t>
            </a:r>
          </a:p>
        </p:txBody>
      </p:sp>
      <p:sp>
        <p:nvSpPr>
          <p:cNvPr id="1618" name="Shape 1618"/>
          <p:cNvSpPr>
            <a:spLocks noGrp="1"/>
          </p:cNvSpPr>
          <p:nvPr>
            <p:ph type="title"/>
          </p:nvPr>
        </p:nvSpPr>
        <p:spPr>
          <a:prstGeom prst="rect">
            <a:avLst/>
          </a:prstGeom>
        </p:spPr>
        <p:txBody>
          <a:bodyPr/>
          <a:lstStyle/>
          <a:p>
            <a:r>
              <a:rPr dirty="0">
                <a:latin typeface="Arial"/>
                <a:ea typeface="微软雅黑"/>
                <a:sym typeface="Arial"/>
              </a:rPr>
              <a:t>Tablet slide</a:t>
            </a:r>
          </a:p>
        </p:txBody>
      </p:sp>
      <p:sp>
        <p:nvSpPr>
          <p:cNvPr id="1619" name="Shape 1619"/>
          <p:cNvSpPr>
            <a:spLocks noGrp="1"/>
          </p:cNvSpPr>
          <p:nvPr>
            <p:ph type="sldNum" sz="quarter" idx="2"/>
          </p:nvPr>
        </p:nvSpPr>
        <p:spPr>
          <a:xfrm>
            <a:off x="1131495" y="2065974"/>
            <a:ext cx="371897" cy="379591"/>
          </a:xfrm>
          <a:prstGeom prst="rect">
            <a:avLst/>
          </a:prstGeom>
          <a:extLst>
            <a:ext uri="{C572A759-6A51-4108-AA02-DFA0A04FC94B}">
              <ma14:wrappingTextBoxFlag xmlns:ma14="http://schemas.microsoft.com/office/mac/drawingml/2011/main" xmlns="" val="1"/>
            </a:ext>
          </a:extLst>
        </p:spPr>
        <p:txBody>
          <a:bodyPr/>
          <a:lstStyle/>
          <a:p>
            <a:pPr algn="ctr" defTabSz="412750" hangingPunct="0"/>
            <a:fld id="{86CB4B4D-7CA3-9044-876B-883B54F8677D}" type="slidenum">
              <a:rPr kern="0">
                <a:latin typeface="Arial"/>
                <a:ea typeface="微软雅黑"/>
                <a:sym typeface="Arial"/>
              </a:rPr>
              <a:pPr algn="ctr" defTabSz="412750" hangingPunct="0"/>
              <a:t>24</a:t>
            </a:fld>
            <a:endParaRPr kern="0">
              <a:latin typeface="Arial"/>
              <a:ea typeface="微软雅黑"/>
              <a:sym typeface="Arial"/>
            </a:endParaRPr>
          </a:p>
        </p:txBody>
      </p:sp>
      <p:sp>
        <p:nvSpPr>
          <p:cNvPr id="1621" name="Shape 1621"/>
          <p:cNvSpPr/>
          <p:nvPr/>
        </p:nvSpPr>
        <p:spPr>
          <a:xfrm rot="16200000">
            <a:off x="729141" y="3803436"/>
            <a:ext cx="11766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r"/>
          </a:lstStyle>
          <a:p>
            <a:pPr defTabSz="412750" hangingPunct="0"/>
            <a:r>
              <a:rPr sz="1500" kern="0" dirty="0">
                <a:solidFill>
                  <a:srgbClr val="8B8C8C"/>
                </a:solidFill>
                <a:latin typeface="Arial"/>
                <a:ea typeface="微软雅黑"/>
                <a:sym typeface="Arial"/>
              </a:rPr>
              <a:t>Mockup slide</a:t>
            </a:r>
          </a:p>
        </p:txBody>
      </p:sp>
      <p:pic>
        <p:nvPicPr>
          <p:cNvPr id="4" name="图片占位符 3">
            <a:extLst>
              <a:ext uri="{FF2B5EF4-FFF2-40B4-BE49-F238E27FC236}">
                <a16:creationId xmlns:a16="http://schemas.microsoft.com/office/drawing/2014/main" id="{0489057E-1050-43E8-9CC2-830A0B2A5E86}"/>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B910AD-1D4C-4B65-87A1-3159C187A7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a:ln>
            <a:noFill/>
          </a:ln>
        </p:spPr>
      </p:pic>
      <p:grpSp>
        <p:nvGrpSpPr>
          <p:cNvPr id="20" name="组合 19">
            <a:extLst>
              <a:ext uri="{FF2B5EF4-FFF2-40B4-BE49-F238E27FC236}">
                <a16:creationId xmlns:a16="http://schemas.microsoft.com/office/drawing/2014/main" id="{33077D63-945F-4FB7-A224-A08A86E6CC20}"/>
              </a:ext>
            </a:extLst>
          </p:cNvPr>
          <p:cNvGrpSpPr/>
          <p:nvPr/>
        </p:nvGrpSpPr>
        <p:grpSpPr>
          <a:xfrm>
            <a:off x="4380204" y="385345"/>
            <a:ext cx="3814671" cy="6087310"/>
            <a:chOff x="4600124" y="1014494"/>
            <a:chExt cx="3026146" cy="4829011"/>
          </a:xfrm>
        </p:grpSpPr>
        <p:sp>
          <p:nvSpPr>
            <p:cNvPr id="5" name="文本框 4">
              <a:extLst>
                <a:ext uri="{FF2B5EF4-FFF2-40B4-BE49-F238E27FC236}">
                  <a16:creationId xmlns:a16="http://schemas.microsoft.com/office/drawing/2014/main" id="{3BE7B12C-D14E-4A71-98F2-D19FDB0AF2B1}"/>
                </a:ext>
              </a:extLst>
            </p:cNvPr>
            <p:cNvSpPr txBox="1"/>
            <p:nvPr/>
          </p:nvSpPr>
          <p:spPr>
            <a:xfrm>
              <a:off x="4903219" y="1366674"/>
              <a:ext cx="1171503" cy="1477147"/>
            </a:xfrm>
            <a:prstGeom prst="rect">
              <a:avLst/>
            </a:prstGeom>
            <a:noFill/>
          </p:spPr>
          <p:txBody>
            <a:bodyPr wrap="square" rtlCol="0">
              <a:spAutoFit/>
            </a:bodyPr>
            <a:lstStyle/>
            <a:p>
              <a:r>
                <a:rPr lang="zh-CN" altLang="en-US" sz="11500" b="1" dirty="0">
                  <a:solidFill>
                    <a:srgbClr val="7DA296"/>
                  </a:solidFill>
                  <a:effectLst>
                    <a:outerShdw blurRad="38100" dist="38100" dir="2700000" algn="tl">
                      <a:srgbClr val="000000">
                        <a:alpha val="43137"/>
                      </a:srgbClr>
                    </a:outerShdw>
                  </a:effectLst>
                  <a:latin typeface="方正中倩简体" pitchFamily="65" charset="-122"/>
                  <a:ea typeface="方正中倩简体" pitchFamily="65" charset="-122"/>
                  <a:sym typeface="Arial"/>
                </a:rPr>
                <a:t>再</a:t>
              </a:r>
            </a:p>
          </p:txBody>
        </p:sp>
        <p:sp>
          <p:nvSpPr>
            <p:cNvPr id="6" name="文本框 5">
              <a:extLst>
                <a:ext uri="{FF2B5EF4-FFF2-40B4-BE49-F238E27FC236}">
                  <a16:creationId xmlns:a16="http://schemas.microsoft.com/office/drawing/2014/main" id="{626634A2-DC31-4658-AD96-7CA3D679A3CD}"/>
                </a:ext>
              </a:extLst>
            </p:cNvPr>
            <p:cNvSpPr txBox="1"/>
            <p:nvPr/>
          </p:nvSpPr>
          <p:spPr>
            <a:xfrm>
              <a:off x="6454767" y="2203770"/>
              <a:ext cx="1171503" cy="1049873"/>
            </a:xfrm>
            <a:prstGeom prst="rect">
              <a:avLst/>
            </a:prstGeom>
            <a:noFill/>
          </p:spPr>
          <p:txBody>
            <a:bodyPr wrap="square" rtlCol="0">
              <a:spAutoFit/>
            </a:bodyPr>
            <a:lstStyle/>
            <a:p>
              <a:r>
                <a:rPr lang="zh-CN" altLang="en-US" sz="8000" b="1" dirty="0">
                  <a:solidFill>
                    <a:srgbClr val="7DA296"/>
                  </a:solidFill>
                  <a:effectLst>
                    <a:outerShdw blurRad="38100" dist="38100" dir="2700000" algn="tl">
                      <a:srgbClr val="000000">
                        <a:alpha val="43137"/>
                      </a:srgbClr>
                    </a:outerShdw>
                  </a:effectLst>
                  <a:latin typeface="方正中倩简体" pitchFamily="65" charset="-122"/>
                  <a:ea typeface="方正中倩简体" pitchFamily="65" charset="-122"/>
                  <a:sym typeface="Arial"/>
                </a:rPr>
                <a:t>见</a:t>
              </a:r>
            </a:p>
          </p:txBody>
        </p:sp>
        <p:cxnSp>
          <p:nvCxnSpPr>
            <p:cNvPr id="7" name="直接连接符 6">
              <a:extLst>
                <a:ext uri="{FF2B5EF4-FFF2-40B4-BE49-F238E27FC236}">
                  <a16:creationId xmlns:a16="http://schemas.microsoft.com/office/drawing/2014/main" id="{A72E98F1-D88B-445B-8D3C-319A047DAB80}"/>
                </a:ext>
              </a:extLst>
            </p:cNvPr>
            <p:cNvCxnSpPr/>
            <p:nvPr/>
          </p:nvCxnSpPr>
          <p:spPr>
            <a:xfrm flipH="1">
              <a:off x="5953442" y="1014494"/>
              <a:ext cx="602741" cy="508122"/>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9F80246-8DF2-409A-8CCC-4D3850F3000D}"/>
                </a:ext>
              </a:extLst>
            </p:cNvPr>
            <p:cNvCxnSpPr/>
            <p:nvPr/>
          </p:nvCxnSpPr>
          <p:spPr>
            <a:xfrm flipH="1">
              <a:off x="4733845" y="1555549"/>
              <a:ext cx="2729324" cy="2382212"/>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1BD1B28-6BB5-4733-BDE4-B18CA306B5D5}"/>
                </a:ext>
              </a:extLst>
            </p:cNvPr>
            <p:cNvSpPr txBox="1"/>
            <p:nvPr/>
          </p:nvSpPr>
          <p:spPr>
            <a:xfrm rot="5400000">
              <a:off x="5757930" y="1784152"/>
              <a:ext cx="1232143" cy="463897"/>
            </a:xfrm>
            <a:prstGeom prst="rect">
              <a:avLst/>
            </a:prstGeom>
            <a:noFill/>
          </p:spPr>
          <p:txBody>
            <a:bodyPr wrap="square" rtlCol="0">
              <a:spAutoFit/>
            </a:bodyPr>
            <a:lstStyle/>
            <a:p>
              <a:r>
                <a:rPr lang="en-US" altLang="zh-CN" sz="1600" dirty="0">
                  <a:solidFill>
                    <a:srgbClr val="7DA296"/>
                  </a:solidFill>
                  <a:latin typeface="Arial"/>
                  <a:ea typeface="微软雅黑"/>
                  <a:sym typeface="Arial"/>
                </a:rPr>
                <a:t>THE TRAVEL DIARY</a:t>
              </a:r>
              <a:endParaRPr lang="zh-CN" altLang="en-US" sz="1600" dirty="0">
                <a:solidFill>
                  <a:srgbClr val="7DA296"/>
                </a:solidFill>
                <a:latin typeface="Arial"/>
                <a:ea typeface="微软雅黑"/>
                <a:sym typeface="Arial"/>
              </a:endParaRPr>
            </a:p>
          </p:txBody>
        </p:sp>
        <p:sp>
          <p:nvSpPr>
            <p:cNvPr id="14" name="流程图: 接点 13">
              <a:extLst>
                <a:ext uri="{FF2B5EF4-FFF2-40B4-BE49-F238E27FC236}">
                  <a16:creationId xmlns:a16="http://schemas.microsoft.com/office/drawing/2014/main" id="{883E7DEB-D9FE-4871-84E1-93CFA1ABEE39}"/>
                </a:ext>
              </a:extLst>
            </p:cNvPr>
            <p:cNvSpPr/>
            <p:nvPr/>
          </p:nvSpPr>
          <p:spPr>
            <a:xfrm>
              <a:off x="5694676" y="3217400"/>
              <a:ext cx="816027" cy="768978"/>
            </a:xfrm>
            <a:prstGeom prst="flowChartConnector">
              <a:avLst/>
            </a:prstGeom>
            <a:solidFill>
              <a:srgbClr val="7DA296">
                <a:alpha val="80000"/>
              </a:srgbClr>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sym typeface="Arial"/>
              </a:endParaRPr>
            </a:p>
          </p:txBody>
        </p:sp>
        <p:sp>
          <p:nvSpPr>
            <p:cNvPr id="15" name="流程图: 接点 14">
              <a:extLst>
                <a:ext uri="{FF2B5EF4-FFF2-40B4-BE49-F238E27FC236}">
                  <a16:creationId xmlns:a16="http://schemas.microsoft.com/office/drawing/2014/main" id="{B9B1CF1B-88BD-45DA-9F53-8FC6F4C21F7F}"/>
                </a:ext>
              </a:extLst>
            </p:cNvPr>
            <p:cNvSpPr/>
            <p:nvPr/>
          </p:nvSpPr>
          <p:spPr>
            <a:xfrm>
              <a:off x="5694676" y="4098772"/>
              <a:ext cx="816027" cy="768978"/>
            </a:xfrm>
            <a:prstGeom prst="flowChartConnector">
              <a:avLst/>
            </a:prstGeom>
            <a:solidFill>
              <a:srgbClr val="7DA296">
                <a:alpha val="80000"/>
              </a:srgbClr>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a:ea typeface="微软雅黑"/>
                <a:sym typeface="Arial"/>
              </a:endParaRPr>
            </a:p>
          </p:txBody>
        </p:sp>
        <p:sp>
          <p:nvSpPr>
            <p:cNvPr id="16" name="文本框 15">
              <a:extLst>
                <a:ext uri="{FF2B5EF4-FFF2-40B4-BE49-F238E27FC236}">
                  <a16:creationId xmlns:a16="http://schemas.microsoft.com/office/drawing/2014/main" id="{8664DFD6-F507-41D0-87FB-048666769461}"/>
                </a:ext>
              </a:extLst>
            </p:cNvPr>
            <p:cNvSpPr txBox="1"/>
            <p:nvPr/>
          </p:nvSpPr>
          <p:spPr>
            <a:xfrm>
              <a:off x="5773447" y="3298874"/>
              <a:ext cx="678636" cy="610391"/>
            </a:xfrm>
            <a:prstGeom prst="rect">
              <a:avLst/>
            </a:prstGeom>
            <a:noFill/>
          </p:spPr>
          <p:txBody>
            <a:bodyPr wrap="square" rtlCol="0">
              <a:spAutoFit/>
            </a:bodyPr>
            <a:lstStyle/>
            <a:p>
              <a:pPr algn="ctr"/>
              <a:r>
                <a:rPr lang="zh-CN" altLang="en-US" sz="4400" dirty="0">
                  <a:solidFill>
                    <a:schemeClr val="bg1"/>
                  </a:solidFill>
                  <a:latin typeface="Arial"/>
                  <a:ea typeface="微软雅黑"/>
                  <a:sym typeface="Arial"/>
                </a:rPr>
                <a:t>日</a:t>
              </a:r>
            </a:p>
          </p:txBody>
        </p:sp>
        <p:sp>
          <p:nvSpPr>
            <p:cNvPr id="17" name="文本框 16">
              <a:extLst>
                <a:ext uri="{FF2B5EF4-FFF2-40B4-BE49-F238E27FC236}">
                  <a16:creationId xmlns:a16="http://schemas.microsoft.com/office/drawing/2014/main" id="{CFA253AF-0E66-409C-AE37-B7ED74A2E449}"/>
                </a:ext>
              </a:extLst>
            </p:cNvPr>
            <p:cNvSpPr txBox="1"/>
            <p:nvPr/>
          </p:nvSpPr>
          <p:spPr>
            <a:xfrm>
              <a:off x="5807378" y="4190321"/>
              <a:ext cx="671222" cy="610391"/>
            </a:xfrm>
            <a:prstGeom prst="rect">
              <a:avLst/>
            </a:prstGeom>
            <a:noFill/>
          </p:spPr>
          <p:txBody>
            <a:bodyPr wrap="square" rtlCol="0">
              <a:spAutoFit/>
            </a:bodyPr>
            <a:lstStyle/>
            <a:p>
              <a:r>
                <a:rPr lang="zh-CN" altLang="en-US" sz="4400" dirty="0">
                  <a:solidFill>
                    <a:schemeClr val="bg1"/>
                  </a:solidFill>
                  <a:latin typeface="Arial"/>
                  <a:ea typeface="微软雅黑"/>
                  <a:sym typeface="Arial"/>
                </a:rPr>
                <a:t>记</a:t>
              </a:r>
            </a:p>
          </p:txBody>
        </p:sp>
        <p:sp>
          <p:nvSpPr>
            <p:cNvPr id="11" name="矩形 10">
              <a:extLst>
                <a:ext uri="{FF2B5EF4-FFF2-40B4-BE49-F238E27FC236}">
                  <a16:creationId xmlns:a16="http://schemas.microsoft.com/office/drawing/2014/main" id="{F25552C3-42DA-46C8-AC96-3F51FB0A244A}"/>
                </a:ext>
              </a:extLst>
            </p:cNvPr>
            <p:cNvSpPr/>
            <p:nvPr/>
          </p:nvSpPr>
          <p:spPr>
            <a:xfrm rot="5400000">
              <a:off x="5956578" y="3897713"/>
              <a:ext cx="1922184" cy="561560"/>
            </a:xfrm>
            <a:prstGeom prst="rect">
              <a:avLst/>
            </a:prstGeom>
          </p:spPr>
          <p:txBody>
            <a:bodyPr wrap="square">
              <a:spAutoFit/>
            </a:bodyPr>
            <a:lstStyle/>
            <a:p>
              <a:r>
                <a:rPr lang="en-US" altLang="zh-CN" sz="2000" dirty="0">
                  <a:solidFill>
                    <a:srgbClr val="7DA296"/>
                  </a:solidFill>
                  <a:latin typeface="Arial"/>
                  <a:ea typeface="微软雅黑"/>
                  <a:sym typeface="Arial"/>
                </a:rPr>
                <a:t>LIFE IS LIKE A JOURNEY</a:t>
              </a:r>
              <a:endParaRPr lang="zh-CN" altLang="en-US" sz="2000" dirty="0">
                <a:solidFill>
                  <a:srgbClr val="7DA296"/>
                </a:solidFill>
                <a:latin typeface="Arial"/>
                <a:ea typeface="微软雅黑"/>
                <a:sym typeface="Arial"/>
              </a:endParaRPr>
            </a:p>
          </p:txBody>
        </p:sp>
        <p:cxnSp>
          <p:nvCxnSpPr>
            <p:cNvPr id="12" name="直接连接符 11">
              <a:extLst>
                <a:ext uri="{FF2B5EF4-FFF2-40B4-BE49-F238E27FC236}">
                  <a16:creationId xmlns:a16="http://schemas.microsoft.com/office/drawing/2014/main" id="{0EA835A2-DFB9-40C0-BE80-FAE33D2366BA}"/>
                </a:ext>
              </a:extLst>
            </p:cNvPr>
            <p:cNvCxnSpPr>
              <a:cxnSpLocks/>
            </p:cNvCxnSpPr>
            <p:nvPr/>
          </p:nvCxnSpPr>
          <p:spPr>
            <a:xfrm flipH="1">
              <a:off x="5441565" y="4687921"/>
              <a:ext cx="1370770" cy="1155584"/>
            </a:xfrm>
            <a:prstGeom prst="line">
              <a:avLst/>
            </a:prstGeom>
            <a:ln w="12700">
              <a:solidFill>
                <a:srgbClr val="7DA296"/>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1F32BD9-7562-487F-B010-3808BA2EDF0C}"/>
                </a:ext>
              </a:extLst>
            </p:cNvPr>
            <p:cNvSpPr/>
            <p:nvPr/>
          </p:nvSpPr>
          <p:spPr>
            <a:xfrm rot="5400000">
              <a:off x="4339162" y="4389105"/>
              <a:ext cx="1922184" cy="561560"/>
            </a:xfrm>
            <a:prstGeom prst="rect">
              <a:avLst/>
            </a:prstGeom>
          </p:spPr>
          <p:txBody>
            <a:bodyPr wrap="square">
              <a:spAutoFit/>
            </a:bodyPr>
            <a:lstStyle/>
            <a:p>
              <a:r>
                <a:rPr lang="en-US" altLang="zh-CN" sz="2000" dirty="0">
                  <a:solidFill>
                    <a:srgbClr val="7DA296"/>
                  </a:solidFill>
                  <a:latin typeface="Arial"/>
                  <a:ea typeface="微软雅黑"/>
                  <a:sym typeface="Arial"/>
                </a:rPr>
                <a:t>LIFE IS LIKE A JOURNEY</a:t>
              </a:r>
              <a:endParaRPr lang="zh-CN" altLang="en-US" sz="2000" dirty="0">
                <a:solidFill>
                  <a:srgbClr val="7DA296"/>
                </a:solidFill>
                <a:latin typeface="Arial"/>
                <a:ea typeface="微软雅黑"/>
                <a:sym typeface="Arial"/>
              </a:endParaRPr>
            </a:p>
          </p:txBody>
        </p:sp>
        <p:sp>
          <p:nvSpPr>
            <p:cNvPr id="18" name="paper-plane_159773">
              <a:extLst>
                <a:ext uri="{FF2B5EF4-FFF2-40B4-BE49-F238E27FC236}">
                  <a16:creationId xmlns:a16="http://schemas.microsoft.com/office/drawing/2014/main" id="{E7C51AAE-0C02-4235-BF9C-8F14CFD1C6CC}"/>
                </a:ext>
              </a:extLst>
            </p:cNvPr>
            <p:cNvSpPr>
              <a:spLocks noChangeAspect="1"/>
            </p:cNvSpPr>
            <p:nvPr/>
          </p:nvSpPr>
          <p:spPr bwMode="auto">
            <a:xfrm>
              <a:off x="4600124" y="5103024"/>
              <a:ext cx="609685" cy="523980"/>
            </a:xfrm>
            <a:custGeom>
              <a:avLst/>
              <a:gdLst>
                <a:gd name="T0" fmla="*/ 8 w 6553"/>
                <a:gd name="T1" fmla="*/ 2826 h 5641"/>
                <a:gd name="T2" fmla="*/ 234 w 6553"/>
                <a:gd name="T3" fmla="*/ 3113 h 5641"/>
                <a:gd name="T4" fmla="*/ 2629 w 6553"/>
                <a:gd name="T5" fmla="*/ 3837 h 5641"/>
                <a:gd name="T6" fmla="*/ 2717 w 6553"/>
                <a:gd name="T7" fmla="*/ 5488 h 5641"/>
                <a:gd name="T8" fmla="*/ 2828 w 6553"/>
                <a:gd name="T9" fmla="*/ 5632 h 5641"/>
                <a:gd name="T10" fmla="*/ 2881 w 6553"/>
                <a:gd name="T11" fmla="*/ 5641 h 5641"/>
                <a:gd name="T12" fmla="*/ 3004 w 6553"/>
                <a:gd name="T13" fmla="*/ 5586 h 5641"/>
                <a:gd name="T14" fmla="*/ 3850 w 6553"/>
                <a:gd name="T15" fmla="*/ 4649 h 5641"/>
                <a:gd name="T16" fmla="*/ 5050 w 6553"/>
                <a:gd name="T17" fmla="*/ 5480 h 5641"/>
                <a:gd name="T18" fmla="*/ 5232 w 6553"/>
                <a:gd name="T19" fmla="*/ 5537 h 5641"/>
                <a:gd name="T20" fmla="*/ 5545 w 6553"/>
                <a:gd name="T21" fmla="*/ 5281 h 5641"/>
                <a:gd name="T22" fmla="*/ 6541 w 6553"/>
                <a:gd name="T23" fmla="*/ 205 h 5641"/>
                <a:gd name="T24" fmla="*/ 6485 w 6553"/>
                <a:gd name="T25" fmla="*/ 48 h 5641"/>
                <a:gd name="T26" fmla="*/ 6320 w 6553"/>
                <a:gd name="T27" fmla="*/ 22 h 5641"/>
                <a:gd name="T28" fmla="*/ 200 w 6553"/>
                <a:gd name="T29" fmla="*/ 2513 h 5641"/>
                <a:gd name="T30" fmla="*/ 8 w 6553"/>
                <a:gd name="T31" fmla="*/ 2826 h 5641"/>
                <a:gd name="T32" fmla="*/ 3021 w 6553"/>
                <a:gd name="T33" fmla="*/ 5078 h 5641"/>
                <a:gd name="T34" fmla="*/ 2966 w 6553"/>
                <a:gd name="T35" fmla="*/ 4037 h 5641"/>
                <a:gd name="T36" fmla="*/ 3580 w 6553"/>
                <a:gd name="T37" fmla="*/ 4461 h 5641"/>
                <a:gd name="T38" fmla="*/ 3021 w 6553"/>
                <a:gd name="T39" fmla="*/ 5078 h 5641"/>
                <a:gd name="T40" fmla="*/ 5226 w 6553"/>
                <a:gd name="T41" fmla="*/ 5205 h 5641"/>
                <a:gd name="T42" fmla="*/ 3042 w 6553"/>
                <a:gd name="T43" fmla="*/ 3693 h 5641"/>
                <a:gd name="T44" fmla="*/ 6105 w 6553"/>
                <a:gd name="T45" fmla="*/ 730 h 5641"/>
                <a:gd name="T46" fmla="*/ 5226 w 6553"/>
                <a:gd name="T47" fmla="*/ 5205 h 5641"/>
                <a:gd name="T48" fmla="*/ 5769 w 6553"/>
                <a:gd name="T49" fmla="*/ 600 h 5641"/>
                <a:gd name="T50" fmla="*/ 2741 w 6553"/>
                <a:gd name="T51" fmla="*/ 3529 h 5641"/>
                <a:gd name="T52" fmla="*/ 349 w 6553"/>
                <a:gd name="T53" fmla="*/ 2806 h 5641"/>
                <a:gd name="T54" fmla="*/ 5769 w 6553"/>
                <a:gd name="T55" fmla="*/ 600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53" h="5641">
                  <a:moveTo>
                    <a:pt x="8" y="2826"/>
                  </a:moveTo>
                  <a:cubicBezTo>
                    <a:pt x="16" y="2961"/>
                    <a:pt x="105" y="3074"/>
                    <a:pt x="234" y="3113"/>
                  </a:cubicBezTo>
                  <a:lnTo>
                    <a:pt x="2629" y="3837"/>
                  </a:lnTo>
                  <a:lnTo>
                    <a:pt x="2717" y="5488"/>
                  </a:lnTo>
                  <a:cubicBezTo>
                    <a:pt x="2721" y="5553"/>
                    <a:pt x="2765" y="5610"/>
                    <a:pt x="2828" y="5632"/>
                  </a:cubicBezTo>
                  <a:cubicBezTo>
                    <a:pt x="2845" y="5638"/>
                    <a:pt x="2864" y="5641"/>
                    <a:pt x="2881" y="5641"/>
                  </a:cubicBezTo>
                  <a:cubicBezTo>
                    <a:pt x="2928" y="5641"/>
                    <a:pt x="2972" y="5622"/>
                    <a:pt x="3004" y="5586"/>
                  </a:cubicBezTo>
                  <a:lnTo>
                    <a:pt x="3850" y="4649"/>
                  </a:lnTo>
                  <a:lnTo>
                    <a:pt x="5050" y="5480"/>
                  </a:lnTo>
                  <a:cubicBezTo>
                    <a:pt x="5104" y="5517"/>
                    <a:pt x="5166" y="5537"/>
                    <a:pt x="5232" y="5537"/>
                  </a:cubicBezTo>
                  <a:cubicBezTo>
                    <a:pt x="5382" y="5537"/>
                    <a:pt x="5513" y="5430"/>
                    <a:pt x="5545" y="5281"/>
                  </a:cubicBezTo>
                  <a:lnTo>
                    <a:pt x="6541" y="205"/>
                  </a:lnTo>
                  <a:cubicBezTo>
                    <a:pt x="6553" y="146"/>
                    <a:pt x="6530" y="85"/>
                    <a:pt x="6485" y="48"/>
                  </a:cubicBezTo>
                  <a:cubicBezTo>
                    <a:pt x="6438" y="9"/>
                    <a:pt x="6376" y="0"/>
                    <a:pt x="6320" y="22"/>
                  </a:cubicBezTo>
                  <a:lnTo>
                    <a:pt x="200" y="2513"/>
                  </a:lnTo>
                  <a:cubicBezTo>
                    <a:pt x="76" y="2569"/>
                    <a:pt x="0" y="2692"/>
                    <a:pt x="8" y="2826"/>
                  </a:cubicBezTo>
                  <a:close/>
                  <a:moveTo>
                    <a:pt x="3021" y="5078"/>
                  </a:moveTo>
                  <a:lnTo>
                    <a:pt x="2966" y="4037"/>
                  </a:lnTo>
                  <a:lnTo>
                    <a:pt x="3580" y="4461"/>
                  </a:lnTo>
                  <a:lnTo>
                    <a:pt x="3021" y="5078"/>
                  </a:lnTo>
                  <a:close/>
                  <a:moveTo>
                    <a:pt x="5226" y="5205"/>
                  </a:moveTo>
                  <a:lnTo>
                    <a:pt x="3042" y="3693"/>
                  </a:lnTo>
                  <a:lnTo>
                    <a:pt x="6105" y="730"/>
                  </a:lnTo>
                  <a:lnTo>
                    <a:pt x="5226" y="5205"/>
                  </a:lnTo>
                  <a:close/>
                  <a:moveTo>
                    <a:pt x="5769" y="600"/>
                  </a:moveTo>
                  <a:lnTo>
                    <a:pt x="2741" y="3529"/>
                  </a:lnTo>
                  <a:lnTo>
                    <a:pt x="349" y="2806"/>
                  </a:lnTo>
                  <a:lnTo>
                    <a:pt x="5769" y="600"/>
                  </a:lnTo>
                  <a:close/>
                </a:path>
              </a:pathLst>
            </a:custGeom>
            <a:solidFill>
              <a:srgbClr val="7DA296"/>
            </a:solidFill>
            <a:ln>
              <a:solidFill>
                <a:srgbClr val="7DA296"/>
              </a:solidFill>
            </a:ln>
          </p:spPr>
          <p:txBody>
            <a:bodyPr/>
            <a:lstStyle/>
            <a:p>
              <a:endParaRPr lang="zh-CN" altLang="en-US">
                <a:latin typeface="Arial"/>
                <a:ea typeface="微软雅黑"/>
                <a:sym typeface="Arial"/>
              </a:endParaRPr>
            </a:p>
          </p:txBody>
        </p:sp>
      </p:grpSp>
      <p:pic>
        <p:nvPicPr>
          <p:cNvPr id="19" name="图片 18">
            <a:extLst>
              <a:ext uri="{FF2B5EF4-FFF2-40B4-BE49-F238E27FC236}">
                <a16:creationId xmlns:a16="http://schemas.microsoft.com/office/drawing/2014/main" id="{334642A9-9104-4C40-886D-5919E88C5C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48342" y="3711566"/>
            <a:ext cx="2964529" cy="2989976"/>
          </a:xfrm>
          <a:prstGeom prst="rect">
            <a:avLst/>
          </a:prstGeom>
        </p:spPr>
      </p:pic>
    </p:spTree>
    <p:extLst>
      <p:ext uri="{BB962C8B-B14F-4D97-AF65-F5344CB8AC3E}">
        <p14:creationId xmlns:p14="http://schemas.microsoft.com/office/powerpoint/2010/main" val="29560902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defTabSz="914400">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p14="http://schemas.microsoft.com/office/powerpoint/2010/main" xmlns:aink="http://schemas.microsoft.com/office/drawing/2016/ink" xmlns="" xmlns:a16="http://schemas.microsoft.com/office/drawing/2014/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147724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EFBAF55-81DE-42F4-95A5-3999B3C9225D}"/>
              </a:ext>
            </a:extLst>
          </p:cNvPr>
          <p:cNvSpPr/>
          <p:nvPr/>
        </p:nvSpPr>
        <p:spPr>
          <a:xfrm>
            <a:off x="80877" y="4648200"/>
            <a:ext cx="292388" cy="2071176"/>
          </a:xfrm>
          <a:prstGeom prst="rect">
            <a:avLst/>
          </a:prstGeom>
        </p:spPr>
        <p:txBody>
          <a:bodyPr vert="eaVert" wrap="square">
            <a:spAutoFit/>
          </a:bodyPr>
          <a:lstStyle/>
          <a:p>
            <a:pPr algn="dist"/>
            <a:r>
              <a:rPr lang="en-US" altLang="zh-CN" sz="700" dirty="0">
                <a:latin typeface="Arial"/>
                <a:ea typeface="微软雅黑"/>
                <a:sym typeface="Arial"/>
              </a:rPr>
              <a:t>www.1ppt.com</a:t>
            </a:r>
            <a:endParaRPr lang="zh-CN" altLang="en-US" sz="700" dirty="0">
              <a:latin typeface="Arial"/>
              <a:ea typeface="微软雅黑"/>
              <a:sym typeface="Arial"/>
            </a:endParaRPr>
          </a:p>
        </p:txBody>
      </p:sp>
      <p:cxnSp>
        <p:nvCxnSpPr>
          <p:cNvPr id="10" name="直接连接符 9">
            <a:extLst>
              <a:ext uri="{FF2B5EF4-FFF2-40B4-BE49-F238E27FC236}">
                <a16:creationId xmlns:a16="http://schemas.microsoft.com/office/drawing/2014/main" id="{C2356E81-FA58-45FA-9E1E-98ED98BDFA87}"/>
              </a:ext>
            </a:extLst>
          </p:cNvPr>
          <p:cNvCxnSpPr>
            <a:cxnSpLocks/>
          </p:cNvCxnSpPr>
          <p:nvPr/>
        </p:nvCxnSpPr>
        <p:spPr>
          <a:xfrm>
            <a:off x="229393" y="4048125"/>
            <a:ext cx="0" cy="53340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EDDA20-BD1A-4F92-A70A-ECF759C276D4}"/>
              </a:ext>
            </a:extLst>
          </p:cNvPr>
          <p:cNvSpPr txBox="1"/>
          <p:nvPr/>
        </p:nvSpPr>
        <p:spPr>
          <a:xfrm>
            <a:off x="6677181" y="3554563"/>
            <a:ext cx="3480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3600" u="none" strike="noStrike" kern="1200" cap="none" spc="300" normalizeH="0" baseline="0" noProof="0" dirty="0">
              <a:ln>
                <a:noFill/>
              </a:ln>
              <a:effectLst/>
              <a:uLnTx/>
              <a:uFillTx/>
              <a:latin typeface="Arial"/>
              <a:ea typeface="微软雅黑"/>
              <a:cs typeface="FZHei-B01"/>
              <a:sym typeface="Arial"/>
            </a:endParaRPr>
          </a:p>
        </p:txBody>
      </p:sp>
      <p:sp>
        <p:nvSpPr>
          <p:cNvPr id="17" name="文本框 16">
            <a:extLst>
              <a:ext uri="{FF2B5EF4-FFF2-40B4-BE49-F238E27FC236}">
                <a16:creationId xmlns:a16="http://schemas.microsoft.com/office/drawing/2014/main" id="{CC57D1E5-17EF-4AE1-A53A-C386B2F19181}"/>
              </a:ext>
            </a:extLst>
          </p:cNvPr>
          <p:cNvSpPr txBox="1"/>
          <p:nvPr/>
        </p:nvSpPr>
        <p:spPr>
          <a:xfrm>
            <a:off x="6661628" y="1176544"/>
            <a:ext cx="263084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u="none" strike="noStrike" kern="1200" cap="none" spc="300" normalizeH="0" baseline="0" noProof="0" dirty="0">
                <a:ln>
                  <a:noFill/>
                </a:ln>
                <a:effectLst/>
                <a:uLnTx/>
                <a:uFillTx/>
                <a:latin typeface="Arial"/>
                <a:ea typeface="微软雅黑"/>
                <a:sym typeface="Arial"/>
              </a:rPr>
              <a:t>01</a:t>
            </a:r>
            <a:endParaRPr kumimoji="0" lang="zh-CN" altLang="en-US" sz="16600" u="none" strike="noStrike" kern="1200" cap="none" spc="300" normalizeH="0" baseline="0" noProof="0" dirty="0">
              <a:ln>
                <a:noFill/>
              </a:ln>
              <a:effectLst/>
              <a:uLnTx/>
              <a:uFillTx/>
              <a:latin typeface="Arial"/>
              <a:ea typeface="微软雅黑"/>
              <a:sym typeface="Arial"/>
            </a:endParaRPr>
          </a:p>
        </p:txBody>
      </p:sp>
      <p:sp>
        <p:nvSpPr>
          <p:cNvPr id="12" name="Shape 826">
            <a:extLst>
              <a:ext uri="{FF2B5EF4-FFF2-40B4-BE49-F238E27FC236}">
                <a16:creationId xmlns:a16="http://schemas.microsoft.com/office/drawing/2014/main" id="{13E9299A-51D1-468F-AE83-B49E0DCB729C}"/>
              </a:ext>
            </a:extLst>
          </p:cNvPr>
          <p:cNvSpPr txBox="1">
            <a:spLocks/>
          </p:cNvSpPr>
          <p:nvPr/>
        </p:nvSpPr>
        <p:spPr>
          <a:xfrm>
            <a:off x="6797221" y="4300350"/>
            <a:ext cx="4119737" cy="1593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1pPr>
            <a:lvl2pPr marL="0" marR="0" indent="1143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2pPr>
            <a:lvl3pPr marL="0" marR="0" indent="2286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3pPr>
            <a:lvl4pPr marL="0" marR="0" indent="3429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4pPr>
            <a:lvl5pPr marL="0" marR="0" indent="4572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5pPr>
            <a:lvl6pPr marL="172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6pPr>
            <a:lvl7pPr marL="203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7pPr>
            <a:lvl8pPr marL="235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8pPr>
            <a:lvl9pPr marL="267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9pPr>
          </a:lstStyle>
          <a:p>
            <a:pPr marL="0" marR="0" lvl="0" indent="0" algn="l" defTabSz="412750" eaLnBrk="1" fontAlgn="auto" latinLnBrk="0" hangingPunct="1">
              <a:lnSpc>
                <a:spcPct val="16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B8C8C"/>
                </a:solidFill>
                <a:effectLst/>
                <a:uLnTx/>
                <a:uFillTx/>
                <a:latin typeface="Arial"/>
                <a:ea typeface="微软雅黑"/>
                <a:sym typeface="Arial"/>
              </a:rPr>
              <a:t>There are many variations of passages of Lorem available, but the majority suffered alteration in some form, by injected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humour</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or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randomised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words which don't look even slightly believable. If you are going to use a passage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ofpredefined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chunks as necessary, making this the first true generator on the</a:t>
            </a:r>
          </a:p>
        </p:txBody>
      </p:sp>
      <p:sp>
        <p:nvSpPr>
          <p:cNvPr id="2" name="矩形 1">
            <a:extLst>
              <a:ext uri="{FF2B5EF4-FFF2-40B4-BE49-F238E27FC236}">
                <a16:creationId xmlns:a16="http://schemas.microsoft.com/office/drawing/2014/main" id="{8ABAB4BE-890D-45F9-9782-F6478BFE778F}"/>
              </a:ext>
            </a:extLst>
          </p:cNvPr>
          <p:cNvSpPr/>
          <p:nvPr/>
        </p:nvSpPr>
        <p:spPr>
          <a:xfrm>
            <a:off x="1705304" y="1430638"/>
            <a:ext cx="4119737" cy="4253150"/>
          </a:xfrm>
          <a:prstGeom prst="rect">
            <a:avLst/>
          </a:prstGeom>
          <a:solidFill>
            <a:srgbClr val="7DA296"/>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pic>
        <p:nvPicPr>
          <p:cNvPr id="4" name="图片 3">
            <a:extLst>
              <a:ext uri="{FF2B5EF4-FFF2-40B4-BE49-F238E27FC236}">
                <a16:creationId xmlns:a16="http://schemas.microsoft.com/office/drawing/2014/main" id="{F1F997E7-DEFA-44FB-AEF2-865C05B266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5109" y="2017150"/>
            <a:ext cx="3080125" cy="3080125"/>
          </a:xfrm>
          <a:prstGeom prst="rect">
            <a:avLst/>
          </a:prstGeom>
        </p:spPr>
      </p:pic>
      <p:pic>
        <p:nvPicPr>
          <p:cNvPr id="19" name="图片 18">
            <a:extLst>
              <a:ext uri="{FF2B5EF4-FFF2-40B4-BE49-F238E27FC236}">
                <a16:creationId xmlns:a16="http://schemas.microsoft.com/office/drawing/2014/main" id="{8533DC69-EFC7-44EC-9BFB-1E8D780B33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0"/>
            <a:ext cx="2801072" cy="3841758"/>
          </a:xfrm>
          <a:prstGeom prst="rect">
            <a:avLst/>
          </a:prstGeom>
          <a:ln>
            <a:noFill/>
          </a:ln>
        </p:spPr>
      </p:pic>
      <p:pic>
        <p:nvPicPr>
          <p:cNvPr id="13" name="图片 12">
            <a:extLst>
              <a:ext uri="{FF2B5EF4-FFF2-40B4-BE49-F238E27FC236}">
                <a16:creationId xmlns:a16="http://schemas.microsoft.com/office/drawing/2014/main" id="{4AE05CF5-3167-408B-9D5F-58248BFAC3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9089436" y="0"/>
            <a:ext cx="3102563" cy="4255262"/>
          </a:xfrm>
          <a:prstGeom prst="rect">
            <a:avLst/>
          </a:prstGeom>
          <a:ln>
            <a:noFill/>
          </a:ln>
        </p:spPr>
      </p:pic>
    </p:spTree>
    <p:extLst>
      <p:ext uri="{BB962C8B-B14F-4D97-AF65-F5344CB8AC3E}">
        <p14:creationId xmlns:p14="http://schemas.microsoft.com/office/powerpoint/2010/main" val="14781679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餐桌, 室内, 水果, 美食&#10;&#10;描述已自动生成">
            <a:extLst>
              <a:ext uri="{FF2B5EF4-FFF2-40B4-BE49-F238E27FC236}">
                <a16:creationId xmlns:a16="http://schemas.microsoft.com/office/drawing/2014/main" id="{DD2F683C-EF56-40A1-B65E-C383EBB7921E}"/>
              </a:ext>
            </a:extLst>
          </p:cNvPr>
          <p:cNvPicPr>
            <a:picLocks noGrp="1" noChangeAspect="1"/>
          </p:cNvPicPr>
          <p:nvPr>
            <p:ph type="pic" sz="half" idx="13"/>
          </p:nvPr>
        </p:nvPicPr>
        <p:blipFill>
          <a:blip r:embed="rId3" cstate="screen">
            <a:extLst>
              <a:ext uri="{28A0092B-C50C-407E-A947-70E740481C1C}">
                <a14:useLocalDpi xmlns:a14="http://schemas.microsoft.com/office/drawing/2010/main"/>
              </a:ext>
            </a:extLst>
          </a:blip>
          <a:srcRect/>
          <a:stretch>
            <a:fillRect/>
          </a:stretch>
        </p:blipFill>
        <p:spPr/>
      </p:pic>
      <p:sp>
        <p:nvSpPr>
          <p:cNvPr id="1481" name="Shape 1481"/>
          <p:cNvSpPr>
            <a:spLocks noGrp="1"/>
          </p:cNvSpPr>
          <p:nvPr>
            <p:ph type="body" sz="quarter" idx="1"/>
          </p:nvPr>
        </p:nvSpPr>
        <p:spPr>
          <a:prstGeom prst="rect">
            <a:avLst/>
          </a:prstGeom>
        </p:spPr>
        <p:txBody>
          <a:bodyPr/>
          <a:lstStyle/>
          <a:p>
            <a:r>
              <a:rPr>
                <a:latin typeface="Arial"/>
                <a:ea typeface="微软雅黑"/>
                <a:sym typeface="Arial"/>
              </a:rPr>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a:t>
            </a:r>
          </a:p>
        </p:txBody>
      </p:sp>
      <p:sp>
        <p:nvSpPr>
          <p:cNvPr id="1482" name="Shape 1482"/>
          <p:cNvSpPr>
            <a:spLocks noGrp="1"/>
          </p:cNvSpPr>
          <p:nvPr>
            <p:ph type="title"/>
          </p:nvPr>
        </p:nvSpPr>
        <p:spPr>
          <a:prstGeom prst="rect">
            <a:avLst/>
          </a:prstGeom>
        </p:spPr>
        <p:txBody>
          <a:bodyPr/>
          <a:lstStyle/>
          <a:p>
            <a:r>
              <a:rPr dirty="0">
                <a:latin typeface="Arial"/>
                <a:ea typeface="微软雅黑"/>
                <a:sym typeface="Arial"/>
              </a:rPr>
              <a:t>Portfolio slide</a:t>
            </a:r>
          </a:p>
        </p:txBody>
      </p:sp>
      <p:sp>
        <p:nvSpPr>
          <p:cNvPr id="1483" name="Shape 1483"/>
          <p:cNvSpPr>
            <a:spLocks noGrp="1"/>
          </p:cNvSpPr>
          <p:nvPr>
            <p:ph type="sldNum" sz="quarter" idx="2"/>
          </p:nvPr>
        </p:nvSpPr>
        <p:spPr>
          <a:xfrm>
            <a:off x="1219222" y="2007447"/>
            <a:ext cx="237244" cy="379591"/>
          </a:xfrm>
          <a:prstGeom prst="rect">
            <a:avLst/>
          </a:prstGeom>
          <a:extLst>
            <a:ext uri="{C572A759-6A51-4108-AA02-DFA0A04FC94B}">
              <ma14:wrappingTextBoxFlag xmlns:ma14="http://schemas.microsoft.com/office/mac/drawingml/2011/main" xmlns="" val="1"/>
            </a:ext>
          </a:extLst>
        </p:spPr>
        <p:txBody>
          <a:bodyPr/>
          <a:lstStyle/>
          <a:p>
            <a:pPr algn="ctr" defTabSz="412750" hangingPunct="0"/>
            <a:fld id="{86CB4B4D-7CA3-9044-876B-883B54F8677D}" type="slidenum">
              <a:rPr kern="0">
                <a:latin typeface="Arial"/>
                <a:ea typeface="微软雅黑"/>
                <a:sym typeface="Arial"/>
              </a:rPr>
              <a:pPr algn="ctr" defTabSz="412750" hangingPunct="0"/>
              <a:t>4</a:t>
            </a:fld>
            <a:endParaRPr kern="0">
              <a:latin typeface="Arial"/>
              <a:ea typeface="微软雅黑"/>
              <a:sym typeface="Arial"/>
            </a:endParaRPr>
          </a:p>
        </p:txBody>
      </p:sp>
      <p:sp>
        <p:nvSpPr>
          <p:cNvPr id="1485" name="Shape 1485"/>
          <p:cNvSpPr/>
          <p:nvPr/>
        </p:nvSpPr>
        <p:spPr>
          <a:xfrm>
            <a:off x="8104493" y="3079235"/>
            <a:ext cx="1986731" cy="699530"/>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486" name="Shape 1486"/>
          <p:cNvSpPr/>
          <p:nvPr/>
        </p:nvSpPr>
        <p:spPr>
          <a:xfrm>
            <a:off x="8557647" y="3286125"/>
            <a:ext cx="108042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a:solidFill>
                  <a:srgbClr val="FFFFFF"/>
                </a:solidFill>
              </a:defRPr>
            </a:lvl1pPr>
          </a:lstStyle>
          <a:p>
            <a:pPr algn="ctr" defTabSz="412750" hangingPunct="0"/>
            <a:r>
              <a:rPr sz="1500" kern="0" dirty="0">
                <a:latin typeface="Arial"/>
                <a:ea typeface="微软雅黑"/>
                <a:sym typeface="Arial"/>
              </a:rPr>
              <a:t>Full preview</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地板, 室内, 生活, 墙壁&#10;&#10;描述已自动生成">
            <a:extLst>
              <a:ext uri="{FF2B5EF4-FFF2-40B4-BE49-F238E27FC236}">
                <a16:creationId xmlns:a16="http://schemas.microsoft.com/office/drawing/2014/main" id="{9A01D89E-F918-4B92-A431-BCDAA3D8030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0" name="图片占位符 9" descr="图片包含 就坐, 地面, 餐桌&#10;&#10;描述已自动生成">
            <a:extLst>
              <a:ext uri="{FF2B5EF4-FFF2-40B4-BE49-F238E27FC236}">
                <a16:creationId xmlns:a16="http://schemas.microsoft.com/office/drawing/2014/main" id="{1C8F5334-ADEC-4955-8759-428B0CE031D8}"/>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8" name="图片占位符 7" descr="图片包含 植物, 手掌, 树, 天空&#10;&#10;描述已自动生成">
            <a:extLst>
              <a:ext uri="{FF2B5EF4-FFF2-40B4-BE49-F238E27FC236}">
                <a16:creationId xmlns:a16="http://schemas.microsoft.com/office/drawing/2014/main" id="{6A883011-64AB-4CB6-A2B8-00957988439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
        <p:nvSpPr>
          <p:cNvPr id="979" name="Shape 979"/>
          <p:cNvSpPr>
            <a:spLocks noGrp="1"/>
          </p:cNvSpPr>
          <p:nvPr>
            <p:ph type="body" sz="quarter" idx="1"/>
          </p:nvPr>
        </p:nvSpPr>
        <p:spPr>
          <a:prstGeom prst="rect">
            <a:avLst/>
          </a:prstGeom>
        </p:spPr>
        <p:txBody>
          <a:bodyPr/>
          <a:lstStyle/>
          <a:p>
            <a:r>
              <a:rPr>
                <a:latin typeface="Arial"/>
                <a:ea typeface="微软雅黑"/>
                <a:sym typeface="Arial"/>
              </a:rPr>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 first true generator on the Internet. It uses a </a:t>
            </a:r>
          </a:p>
        </p:txBody>
      </p:sp>
      <p:sp>
        <p:nvSpPr>
          <p:cNvPr id="980" name="Shape 980"/>
          <p:cNvSpPr>
            <a:spLocks noGrp="1"/>
          </p:cNvSpPr>
          <p:nvPr>
            <p:ph type="title"/>
          </p:nvPr>
        </p:nvSpPr>
        <p:spPr>
          <a:prstGeom prst="rect">
            <a:avLst/>
          </a:prstGeom>
        </p:spPr>
        <p:txBody>
          <a:bodyPr/>
          <a:lstStyle/>
          <a:p>
            <a:r>
              <a:rPr dirty="0">
                <a:latin typeface="Arial"/>
                <a:ea typeface="微软雅黑"/>
                <a:sym typeface="Arial"/>
              </a:rPr>
              <a:t>Goal</a:t>
            </a:r>
          </a:p>
        </p:txBody>
      </p:sp>
      <p:sp>
        <p:nvSpPr>
          <p:cNvPr id="984" name="Shape 984"/>
          <p:cNvSpPr>
            <a:spLocks noGrp="1"/>
          </p:cNvSpPr>
          <p:nvPr>
            <p:ph type="sldNum" sz="quarter" idx="2"/>
          </p:nvPr>
        </p:nvSpPr>
        <p:spPr>
          <a:xfrm>
            <a:off x="1244960" y="1902474"/>
            <a:ext cx="237244" cy="379591"/>
          </a:xfrm>
          <a:prstGeom prst="rect">
            <a:avLst/>
          </a:prstGeom>
          <a:extLst>
            <a:ext uri="{C572A759-6A51-4108-AA02-DFA0A04FC94B}">
              <ma14:wrappingTextBoxFlag xmlns:ma14="http://schemas.microsoft.com/office/mac/drawingml/2011/main" xmlns="" val="1"/>
            </a:ext>
          </a:extLst>
        </p:spPr>
        <p:txBody>
          <a:bodyPr/>
          <a:lstStyle/>
          <a:p>
            <a:pPr algn="ctr" defTabSz="412750" hangingPunct="0"/>
            <a:fld id="{86CB4B4D-7CA3-9044-876B-883B54F8677D}" type="slidenum">
              <a:rPr kern="0">
                <a:latin typeface="Arial"/>
                <a:ea typeface="微软雅黑"/>
                <a:sym typeface="Arial"/>
              </a:rPr>
              <a:pPr algn="ctr" defTabSz="412750" hangingPunct="0"/>
              <a:t>5</a:t>
            </a:fld>
            <a:endParaRPr kern="0" dirty="0">
              <a:latin typeface="Arial"/>
              <a:ea typeface="微软雅黑"/>
              <a:sym typeface="Arial"/>
            </a:endParaRPr>
          </a:p>
        </p:txBody>
      </p:sp>
      <p:sp>
        <p:nvSpPr>
          <p:cNvPr id="985" name="Shape 985"/>
          <p:cNvSpPr/>
          <p:nvPr/>
        </p:nvSpPr>
        <p:spPr>
          <a:xfrm rot="16200000">
            <a:off x="963633" y="3439179"/>
            <a:ext cx="799898"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r"/>
          </a:lstStyle>
          <a:p>
            <a:pPr defTabSz="412750" hangingPunct="0"/>
            <a:r>
              <a:rPr sz="1500" kern="0" dirty="0">
                <a:solidFill>
                  <a:srgbClr val="8B8C8C"/>
                </a:solidFill>
                <a:latin typeface="Arial"/>
                <a:ea typeface="微软雅黑"/>
                <a:sym typeface="Arial"/>
              </a:rPr>
              <a:t>We want</a:t>
            </a:r>
          </a:p>
        </p:txBody>
      </p:sp>
      <p:sp>
        <p:nvSpPr>
          <p:cNvPr id="987" name="Shape 987"/>
          <p:cNvSpPr/>
          <p:nvPr/>
        </p:nvSpPr>
        <p:spPr>
          <a:xfrm>
            <a:off x="7561736" y="1015060"/>
            <a:ext cx="1200151" cy="1606551"/>
          </a:xfrm>
          <a:prstGeom prst="rect">
            <a:avLst/>
          </a:prstGeom>
          <a:solidFill>
            <a:srgbClr val="B1C8C0"/>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988" name="Shape 988"/>
          <p:cNvSpPr/>
          <p:nvPr/>
        </p:nvSpPr>
        <p:spPr>
          <a:xfrm>
            <a:off x="8036674" y="1693195"/>
            <a:ext cx="250276" cy="250281"/>
          </a:xfrm>
          <a:custGeom>
            <a:avLst/>
            <a:gdLst/>
            <a:ahLst/>
            <a:cxnLst>
              <a:cxn ang="0">
                <a:pos x="wd2" y="hd2"/>
              </a:cxn>
              <a:cxn ang="5400000">
                <a:pos x="wd2" y="hd2"/>
              </a:cxn>
              <a:cxn ang="10800000">
                <a:pos x="wd2" y="hd2"/>
              </a:cxn>
              <a:cxn ang="16200000">
                <a:pos x="wd2" y="hd2"/>
              </a:cxn>
            </a:cxnLst>
            <a:rect l="0" t="0" r="r" b="b"/>
            <a:pathLst>
              <a:path w="21600" h="21600" extrusionOk="0">
                <a:moveTo>
                  <a:pt x="21600" y="1099"/>
                </a:moveTo>
                <a:cubicBezTo>
                  <a:pt x="21600" y="5881"/>
                  <a:pt x="21600" y="5881"/>
                  <a:pt x="21600" y="5881"/>
                </a:cubicBezTo>
                <a:cubicBezTo>
                  <a:pt x="21600" y="6431"/>
                  <a:pt x="21212" y="6980"/>
                  <a:pt x="20658" y="6980"/>
                </a:cubicBezTo>
                <a:cubicBezTo>
                  <a:pt x="20105" y="6980"/>
                  <a:pt x="19772" y="6431"/>
                  <a:pt x="19772" y="5881"/>
                </a:cubicBezTo>
                <a:cubicBezTo>
                  <a:pt x="19772" y="3463"/>
                  <a:pt x="19772" y="3463"/>
                  <a:pt x="19772" y="3463"/>
                </a:cubicBezTo>
                <a:cubicBezTo>
                  <a:pt x="14012" y="9179"/>
                  <a:pt x="14012" y="9179"/>
                  <a:pt x="14012" y="9179"/>
                </a:cubicBezTo>
                <a:cubicBezTo>
                  <a:pt x="13846" y="9344"/>
                  <a:pt x="13458" y="9344"/>
                  <a:pt x="13292" y="9344"/>
                </a:cubicBezTo>
                <a:cubicBezTo>
                  <a:pt x="13126" y="9344"/>
                  <a:pt x="12738" y="9344"/>
                  <a:pt x="12572" y="9179"/>
                </a:cubicBezTo>
                <a:cubicBezTo>
                  <a:pt x="12185" y="8629"/>
                  <a:pt x="12185" y="8079"/>
                  <a:pt x="12572" y="7695"/>
                </a:cubicBezTo>
                <a:cubicBezTo>
                  <a:pt x="18277" y="1979"/>
                  <a:pt x="18277" y="1979"/>
                  <a:pt x="18277" y="1979"/>
                </a:cubicBezTo>
                <a:cubicBezTo>
                  <a:pt x="15674" y="1979"/>
                  <a:pt x="15674" y="1979"/>
                  <a:pt x="15674" y="1979"/>
                </a:cubicBezTo>
                <a:cubicBezTo>
                  <a:pt x="15120" y="1979"/>
                  <a:pt x="14788" y="1649"/>
                  <a:pt x="14788" y="1099"/>
                </a:cubicBezTo>
                <a:cubicBezTo>
                  <a:pt x="14788" y="550"/>
                  <a:pt x="15120" y="0"/>
                  <a:pt x="15674" y="0"/>
                </a:cubicBezTo>
                <a:cubicBezTo>
                  <a:pt x="20658" y="0"/>
                  <a:pt x="20658" y="0"/>
                  <a:pt x="20658" y="0"/>
                </a:cubicBezTo>
                <a:cubicBezTo>
                  <a:pt x="20880" y="0"/>
                  <a:pt x="21212" y="165"/>
                  <a:pt x="21434" y="330"/>
                </a:cubicBezTo>
                <a:cubicBezTo>
                  <a:pt x="21600" y="550"/>
                  <a:pt x="21600" y="715"/>
                  <a:pt x="21600" y="1099"/>
                </a:cubicBezTo>
                <a:close/>
                <a:moveTo>
                  <a:pt x="20658" y="14675"/>
                </a:moveTo>
                <a:cubicBezTo>
                  <a:pt x="20105" y="14675"/>
                  <a:pt x="19772" y="15224"/>
                  <a:pt x="19772" y="15774"/>
                </a:cubicBezTo>
                <a:cubicBezTo>
                  <a:pt x="19772" y="18137"/>
                  <a:pt x="19772" y="18137"/>
                  <a:pt x="19772" y="18137"/>
                </a:cubicBezTo>
                <a:cubicBezTo>
                  <a:pt x="14012" y="12641"/>
                  <a:pt x="14012" y="12641"/>
                  <a:pt x="14012" y="12641"/>
                </a:cubicBezTo>
                <a:cubicBezTo>
                  <a:pt x="13680" y="12256"/>
                  <a:pt x="13126" y="12256"/>
                  <a:pt x="12738" y="12641"/>
                </a:cubicBezTo>
                <a:cubicBezTo>
                  <a:pt x="12185" y="13026"/>
                  <a:pt x="12185" y="13740"/>
                  <a:pt x="12572" y="14125"/>
                </a:cubicBezTo>
                <a:cubicBezTo>
                  <a:pt x="18277" y="19621"/>
                  <a:pt x="18277" y="19621"/>
                  <a:pt x="18277" y="19621"/>
                </a:cubicBezTo>
                <a:cubicBezTo>
                  <a:pt x="15674" y="19621"/>
                  <a:pt x="15674" y="19621"/>
                  <a:pt x="15674" y="19621"/>
                </a:cubicBezTo>
                <a:cubicBezTo>
                  <a:pt x="15120" y="19621"/>
                  <a:pt x="14566" y="19951"/>
                  <a:pt x="14566" y="20501"/>
                </a:cubicBezTo>
                <a:cubicBezTo>
                  <a:pt x="14566" y="21050"/>
                  <a:pt x="15120" y="21600"/>
                  <a:pt x="15674" y="21600"/>
                </a:cubicBezTo>
                <a:cubicBezTo>
                  <a:pt x="20492" y="21600"/>
                  <a:pt x="20492" y="21600"/>
                  <a:pt x="20492" y="21600"/>
                </a:cubicBezTo>
                <a:cubicBezTo>
                  <a:pt x="20880" y="21600"/>
                  <a:pt x="21046" y="21435"/>
                  <a:pt x="21212" y="21270"/>
                </a:cubicBezTo>
                <a:cubicBezTo>
                  <a:pt x="21434" y="21050"/>
                  <a:pt x="21600" y="20885"/>
                  <a:pt x="21600" y="20501"/>
                </a:cubicBezTo>
                <a:cubicBezTo>
                  <a:pt x="21600" y="15774"/>
                  <a:pt x="21600" y="15774"/>
                  <a:pt x="21600" y="15774"/>
                </a:cubicBezTo>
                <a:cubicBezTo>
                  <a:pt x="21600" y="15224"/>
                  <a:pt x="21212" y="14675"/>
                  <a:pt x="20658" y="14675"/>
                </a:cubicBezTo>
                <a:close/>
                <a:moveTo>
                  <a:pt x="7532" y="12641"/>
                </a:moveTo>
                <a:cubicBezTo>
                  <a:pt x="1994" y="18137"/>
                  <a:pt x="1994" y="18137"/>
                  <a:pt x="1994" y="18137"/>
                </a:cubicBezTo>
                <a:cubicBezTo>
                  <a:pt x="1994" y="15774"/>
                  <a:pt x="1994" y="15774"/>
                  <a:pt x="1994" y="15774"/>
                </a:cubicBezTo>
                <a:cubicBezTo>
                  <a:pt x="1994" y="15224"/>
                  <a:pt x="1440" y="14675"/>
                  <a:pt x="886" y="14675"/>
                </a:cubicBezTo>
                <a:cubicBezTo>
                  <a:pt x="332" y="14675"/>
                  <a:pt x="0" y="15224"/>
                  <a:pt x="0" y="15774"/>
                </a:cubicBezTo>
                <a:cubicBezTo>
                  <a:pt x="0" y="20501"/>
                  <a:pt x="0" y="20501"/>
                  <a:pt x="0" y="20501"/>
                </a:cubicBezTo>
                <a:cubicBezTo>
                  <a:pt x="0" y="20885"/>
                  <a:pt x="166" y="21050"/>
                  <a:pt x="332" y="21270"/>
                </a:cubicBezTo>
                <a:cubicBezTo>
                  <a:pt x="554" y="21435"/>
                  <a:pt x="720" y="21600"/>
                  <a:pt x="886" y="21600"/>
                </a:cubicBezTo>
                <a:cubicBezTo>
                  <a:pt x="5871" y="21600"/>
                  <a:pt x="5871" y="21600"/>
                  <a:pt x="5871" y="21600"/>
                </a:cubicBezTo>
                <a:cubicBezTo>
                  <a:pt x="6480" y="21600"/>
                  <a:pt x="6812" y="21050"/>
                  <a:pt x="6812" y="20501"/>
                </a:cubicBezTo>
                <a:cubicBezTo>
                  <a:pt x="6812" y="19951"/>
                  <a:pt x="6480" y="19621"/>
                  <a:pt x="5871" y="19621"/>
                </a:cubicBezTo>
                <a:cubicBezTo>
                  <a:pt x="3323" y="19621"/>
                  <a:pt x="3323" y="19621"/>
                  <a:pt x="3323" y="19621"/>
                </a:cubicBezTo>
                <a:cubicBezTo>
                  <a:pt x="9028" y="14125"/>
                  <a:pt x="9028" y="14125"/>
                  <a:pt x="9028" y="14125"/>
                </a:cubicBezTo>
                <a:cubicBezTo>
                  <a:pt x="9415" y="13576"/>
                  <a:pt x="9415" y="13026"/>
                  <a:pt x="9028" y="12641"/>
                </a:cubicBezTo>
                <a:cubicBezTo>
                  <a:pt x="8695" y="12256"/>
                  <a:pt x="7920" y="12256"/>
                  <a:pt x="7532" y="12641"/>
                </a:cubicBezTo>
                <a:close/>
                <a:moveTo>
                  <a:pt x="3323" y="1979"/>
                </a:moveTo>
                <a:cubicBezTo>
                  <a:pt x="5871" y="1979"/>
                  <a:pt x="5871" y="1979"/>
                  <a:pt x="5871" y="1979"/>
                </a:cubicBezTo>
                <a:cubicBezTo>
                  <a:pt x="6480" y="1979"/>
                  <a:pt x="6812" y="1649"/>
                  <a:pt x="6812" y="1099"/>
                </a:cubicBezTo>
                <a:cubicBezTo>
                  <a:pt x="6812" y="550"/>
                  <a:pt x="6480" y="165"/>
                  <a:pt x="5871" y="165"/>
                </a:cubicBezTo>
                <a:cubicBezTo>
                  <a:pt x="886" y="165"/>
                  <a:pt x="886" y="165"/>
                  <a:pt x="886" y="165"/>
                </a:cubicBezTo>
                <a:cubicBezTo>
                  <a:pt x="720" y="165"/>
                  <a:pt x="554" y="165"/>
                  <a:pt x="332" y="330"/>
                </a:cubicBezTo>
                <a:cubicBezTo>
                  <a:pt x="166" y="550"/>
                  <a:pt x="0" y="934"/>
                  <a:pt x="0" y="1099"/>
                </a:cubicBezTo>
                <a:cubicBezTo>
                  <a:pt x="0" y="6046"/>
                  <a:pt x="0" y="6046"/>
                  <a:pt x="0" y="6046"/>
                </a:cubicBezTo>
                <a:cubicBezTo>
                  <a:pt x="0" y="6595"/>
                  <a:pt x="332" y="6980"/>
                  <a:pt x="886" y="6980"/>
                </a:cubicBezTo>
                <a:cubicBezTo>
                  <a:pt x="1440" y="6980"/>
                  <a:pt x="1994" y="6595"/>
                  <a:pt x="1994" y="6046"/>
                </a:cubicBezTo>
                <a:cubicBezTo>
                  <a:pt x="1994" y="3463"/>
                  <a:pt x="1994" y="3463"/>
                  <a:pt x="1994" y="3463"/>
                </a:cubicBezTo>
                <a:cubicBezTo>
                  <a:pt x="7532" y="9179"/>
                  <a:pt x="7532" y="9179"/>
                  <a:pt x="7532" y="9179"/>
                </a:cubicBezTo>
                <a:cubicBezTo>
                  <a:pt x="7754" y="9344"/>
                  <a:pt x="8142" y="9344"/>
                  <a:pt x="8308" y="9344"/>
                </a:cubicBezTo>
                <a:cubicBezTo>
                  <a:pt x="8695" y="9344"/>
                  <a:pt x="8862" y="9344"/>
                  <a:pt x="9028" y="9179"/>
                </a:cubicBezTo>
                <a:cubicBezTo>
                  <a:pt x="9415" y="8794"/>
                  <a:pt x="9415" y="8079"/>
                  <a:pt x="9028" y="7695"/>
                </a:cubicBezTo>
                <a:lnTo>
                  <a:pt x="3323" y="1979"/>
                </a:ln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989" name="Shape 989"/>
          <p:cNvSpPr/>
          <p:nvPr/>
        </p:nvSpPr>
        <p:spPr>
          <a:xfrm>
            <a:off x="7561737" y="2622036"/>
            <a:ext cx="1200151" cy="1606551"/>
          </a:xfrm>
          <a:prstGeom prst="rect">
            <a:avLst/>
          </a:prstGeom>
          <a:solidFill>
            <a:srgbClr val="7DA296"/>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990" name="Shape 990"/>
          <p:cNvSpPr/>
          <p:nvPr/>
        </p:nvSpPr>
        <p:spPr>
          <a:xfrm>
            <a:off x="8052050" y="3288004"/>
            <a:ext cx="219522" cy="281994"/>
          </a:xfrm>
          <a:custGeom>
            <a:avLst/>
            <a:gdLst/>
            <a:ahLst/>
            <a:cxnLst>
              <a:cxn ang="0">
                <a:pos x="wd2" y="hd2"/>
              </a:cxn>
              <a:cxn ang="5400000">
                <a:pos x="wd2" y="hd2"/>
              </a:cxn>
              <a:cxn ang="10800000">
                <a:pos x="wd2" y="hd2"/>
              </a:cxn>
              <a:cxn ang="16200000">
                <a:pos x="wd2" y="hd2"/>
              </a:cxn>
            </a:cxnLst>
            <a:rect l="0" t="0" r="r" b="b"/>
            <a:pathLst>
              <a:path w="21600" h="21600" extrusionOk="0">
                <a:moveTo>
                  <a:pt x="19610" y="21600"/>
                </a:moveTo>
                <a:cubicBezTo>
                  <a:pt x="18430" y="21600"/>
                  <a:pt x="17693" y="21032"/>
                  <a:pt x="17693" y="20122"/>
                </a:cubicBezTo>
                <a:cubicBezTo>
                  <a:pt x="17693" y="1535"/>
                  <a:pt x="17693" y="1535"/>
                  <a:pt x="17693" y="1535"/>
                </a:cubicBezTo>
                <a:cubicBezTo>
                  <a:pt x="17693" y="568"/>
                  <a:pt x="18430" y="0"/>
                  <a:pt x="19610" y="0"/>
                </a:cubicBezTo>
                <a:cubicBezTo>
                  <a:pt x="20642" y="0"/>
                  <a:pt x="21600" y="568"/>
                  <a:pt x="21600" y="1535"/>
                </a:cubicBezTo>
                <a:cubicBezTo>
                  <a:pt x="21600" y="20122"/>
                  <a:pt x="21600" y="20122"/>
                  <a:pt x="21600" y="20122"/>
                </a:cubicBezTo>
                <a:cubicBezTo>
                  <a:pt x="21600" y="21032"/>
                  <a:pt x="20642" y="21600"/>
                  <a:pt x="19610" y="21600"/>
                </a:cubicBezTo>
                <a:close/>
                <a:moveTo>
                  <a:pt x="12754" y="20122"/>
                </a:moveTo>
                <a:cubicBezTo>
                  <a:pt x="12754" y="7560"/>
                  <a:pt x="12754" y="7560"/>
                  <a:pt x="12754" y="7560"/>
                </a:cubicBezTo>
                <a:cubicBezTo>
                  <a:pt x="12754" y="6821"/>
                  <a:pt x="11795" y="6082"/>
                  <a:pt x="10763" y="6082"/>
                </a:cubicBezTo>
                <a:cubicBezTo>
                  <a:pt x="9584" y="6082"/>
                  <a:pt x="8846" y="6821"/>
                  <a:pt x="8846" y="7560"/>
                </a:cubicBezTo>
                <a:cubicBezTo>
                  <a:pt x="8846" y="20122"/>
                  <a:pt x="8846" y="20122"/>
                  <a:pt x="8846" y="20122"/>
                </a:cubicBezTo>
                <a:cubicBezTo>
                  <a:pt x="8846" y="21032"/>
                  <a:pt x="9584" y="21600"/>
                  <a:pt x="10763" y="21600"/>
                </a:cubicBezTo>
                <a:cubicBezTo>
                  <a:pt x="11795" y="21600"/>
                  <a:pt x="12754" y="21032"/>
                  <a:pt x="12754" y="20122"/>
                </a:cubicBezTo>
                <a:close/>
                <a:moveTo>
                  <a:pt x="3907" y="20122"/>
                </a:moveTo>
                <a:cubicBezTo>
                  <a:pt x="3907" y="13869"/>
                  <a:pt x="3907" y="13869"/>
                  <a:pt x="3907" y="13869"/>
                </a:cubicBezTo>
                <a:cubicBezTo>
                  <a:pt x="3907" y="12903"/>
                  <a:pt x="2949" y="12335"/>
                  <a:pt x="1917" y="12335"/>
                </a:cubicBezTo>
                <a:cubicBezTo>
                  <a:pt x="737" y="12335"/>
                  <a:pt x="0" y="12903"/>
                  <a:pt x="0" y="13869"/>
                </a:cubicBezTo>
                <a:cubicBezTo>
                  <a:pt x="0" y="20122"/>
                  <a:pt x="0" y="20122"/>
                  <a:pt x="0" y="20122"/>
                </a:cubicBezTo>
                <a:cubicBezTo>
                  <a:pt x="0" y="21032"/>
                  <a:pt x="737" y="21600"/>
                  <a:pt x="1917" y="21600"/>
                </a:cubicBezTo>
                <a:cubicBezTo>
                  <a:pt x="2949" y="21600"/>
                  <a:pt x="3907" y="21032"/>
                  <a:pt x="3907" y="20122"/>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
        <p:nvSpPr>
          <p:cNvPr id="991" name="Shape 991"/>
          <p:cNvSpPr/>
          <p:nvPr/>
        </p:nvSpPr>
        <p:spPr>
          <a:xfrm>
            <a:off x="7561737" y="4229011"/>
            <a:ext cx="1200151" cy="1606551"/>
          </a:xfrm>
          <a:prstGeom prst="rect">
            <a:avLst/>
          </a:prstGeom>
          <a:solidFill>
            <a:srgbClr val="B1C8C0"/>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992" name="Shape 992"/>
          <p:cNvSpPr/>
          <p:nvPr/>
        </p:nvSpPr>
        <p:spPr>
          <a:xfrm>
            <a:off x="7990505" y="4907146"/>
            <a:ext cx="342613" cy="250281"/>
          </a:xfrm>
          <a:custGeom>
            <a:avLst/>
            <a:gdLst/>
            <a:ahLst/>
            <a:cxnLst>
              <a:cxn ang="0">
                <a:pos x="wd2" y="hd2"/>
              </a:cxn>
              <a:cxn ang="5400000">
                <a:pos x="wd2" y="hd2"/>
              </a:cxn>
              <a:cxn ang="10800000">
                <a:pos x="wd2" y="hd2"/>
              </a:cxn>
              <a:cxn ang="16200000">
                <a:pos x="wd2" y="hd2"/>
              </a:cxn>
            </a:cxnLst>
            <a:rect l="0" t="0" r="r" b="b"/>
            <a:pathLst>
              <a:path w="21600" h="21600" extrusionOk="0">
                <a:moveTo>
                  <a:pt x="21073" y="6327"/>
                </a:moveTo>
                <a:cubicBezTo>
                  <a:pt x="11274" y="0"/>
                  <a:pt x="11274" y="0"/>
                  <a:pt x="11274" y="0"/>
                </a:cubicBezTo>
                <a:cubicBezTo>
                  <a:pt x="10905" y="0"/>
                  <a:pt x="10747" y="0"/>
                  <a:pt x="10379" y="0"/>
                </a:cubicBezTo>
                <a:cubicBezTo>
                  <a:pt x="527" y="6327"/>
                  <a:pt x="527" y="6327"/>
                  <a:pt x="527" y="6327"/>
                </a:cubicBezTo>
                <a:cubicBezTo>
                  <a:pt x="369" y="6545"/>
                  <a:pt x="0" y="6764"/>
                  <a:pt x="0" y="7273"/>
                </a:cubicBezTo>
                <a:cubicBezTo>
                  <a:pt x="0" y="7782"/>
                  <a:pt x="369" y="8218"/>
                  <a:pt x="527" y="8509"/>
                </a:cubicBezTo>
                <a:cubicBezTo>
                  <a:pt x="1422" y="9236"/>
                  <a:pt x="1422" y="9236"/>
                  <a:pt x="1422" y="9236"/>
                </a:cubicBezTo>
                <a:cubicBezTo>
                  <a:pt x="1422" y="13600"/>
                  <a:pt x="1422" y="13600"/>
                  <a:pt x="1422" y="13600"/>
                </a:cubicBezTo>
                <a:cubicBezTo>
                  <a:pt x="1422" y="14036"/>
                  <a:pt x="1791" y="14545"/>
                  <a:pt x="2107" y="14545"/>
                </a:cubicBezTo>
                <a:cubicBezTo>
                  <a:pt x="2476" y="14545"/>
                  <a:pt x="2634" y="14036"/>
                  <a:pt x="2634" y="13600"/>
                </a:cubicBezTo>
                <a:cubicBezTo>
                  <a:pt x="2634" y="9964"/>
                  <a:pt x="2634" y="9964"/>
                  <a:pt x="2634" y="9964"/>
                </a:cubicBezTo>
                <a:cubicBezTo>
                  <a:pt x="4057" y="10909"/>
                  <a:pt x="4057" y="10909"/>
                  <a:pt x="4057" y="10909"/>
                </a:cubicBezTo>
                <a:cubicBezTo>
                  <a:pt x="4057" y="16509"/>
                  <a:pt x="4057" y="16509"/>
                  <a:pt x="4057" y="16509"/>
                </a:cubicBezTo>
                <a:cubicBezTo>
                  <a:pt x="4057" y="16727"/>
                  <a:pt x="4057" y="16945"/>
                  <a:pt x="4215" y="16945"/>
                </a:cubicBezTo>
                <a:cubicBezTo>
                  <a:pt x="4215" y="17236"/>
                  <a:pt x="6322" y="21600"/>
                  <a:pt x="10747" y="21600"/>
                </a:cubicBezTo>
                <a:cubicBezTo>
                  <a:pt x="15120" y="21600"/>
                  <a:pt x="17227" y="17236"/>
                  <a:pt x="17227" y="16945"/>
                </a:cubicBezTo>
                <a:cubicBezTo>
                  <a:pt x="17385" y="16945"/>
                  <a:pt x="17385" y="16727"/>
                  <a:pt x="17385" y="16509"/>
                </a:cubicBezTo>
                <a:cubicBezTo>
                  <a:pt x="17385" y="11127"/>
                  <a:pt x="17385" y="11127"/>
                  <a:pt x="17385" y="11127"/>
                </a:cubicBezTo>
                <a:cubicBezTo>
                  <a:pt x="21073" y="8509"/>
                  <a:pt x="21073" y="8509"/>
                  <a:pt x="21073" y="8509"/>
                </a:cubicBezTo>
                <a:cubicBezTo>
                  <a:pt x="21442" y="8218"/>
                  <a:pt x="21600" y="7782"/>
                  <a:pt x="21600" y="7273"/>
                </a:cubicBezTo>
                <a:cubicBezTo>
                  <a:pt x="21600" y="6764"/>
                  <a:pt x="21442" y="6545"/>
                  <a:pt x="21073" y="6327"/>
                </a:cubicBezTo>
                <a:close/>
                <a:moveTo>
                  <a:pt x="15805" y="16000"/>
                </a:moveTo>
                <a:cubicBezTo>
                  <a:pt x="15278" y="16945"/>
                  <a:pt x="13698" y="19418"/>
                  <a:pt x="10747" y="19418"/>
                </a:cubicBezTo>
                <a:cubicBezTo>
                  <a:pt x="7744" y="19418"/>
                  <a:pt x="6164" y="16945"/>
                  <a:pt x="5637" y="16000"/>
                </a:cubicBezTo>
                <a:cubicBezTo>
                  <a:pt x="5637" y="12145"/>
                  <a:pt x="5637" y="12145"/>
                  <a:pt x="5637" y="12145"/>
                </a:cubicBezTo>
                <a:cubicBezTo>
                  <a:pt x="10379" y="15491"/>
                  <a:pt x="10379" y="15491"/>
                  <a:pt x="10379" y="15491"/>
                </a:cubicBezTo>
                <a:cubicBezTo>
                  <a:pt x="10537" y="15491"/>
                  <a:pt x="10747" y="15491"/>
                  <a:pt x="10905" y="15491"/>
                </a:cubicBezTo>
                <a:cubicBezTo>
                  <a:pt x="11063" y="15491"/>
                  <a:pt x="11063" y="15491"/>
                  <a:pt x="11274" y="15491"/>
                </a:cubicBezTo>
                <a:cubicBezTo>
                  <a:pt x="15805" y="12364"/>
                  <a:pt x="15805" y="12364"/>
                  <a:pt x="15805" y="12364"/>
                </a:cubicBezTo>
                <a:lnTo>
                  <a:pt x="15805" y="16000"/>
                </a:lnTo>
                <a:close/>
                <a:moveTo>
                  <a:pt x="10905" y="12873"/>
                </a:moveTo>
                <a:cubicBezTo>
                  <a:pt x="3161" y="7491"/>
                  <a:pt x="3161" y="7491"/>
                  <a:pt x="3161" y="7491"/>
                </a:cubicBezTo>
                <a:cubicBezTo>
                  <a:pt x="10905" y="2691"/>
                  <a:pt x="10905" y="2691"/>
                  <a:pt x="10905" y="2691"/>
                </a:cubicBezTo>
                <a:cubicBezTo>
                  <a:pt x="18439" y="7491"/>
                  <a:pt x="18439" y="7491"/>
                  <a:pt x="18439" y="7491"/>
                </a:cubicBezTo>
                <a:lnTo>
                  <a:pt x="10905" y="12873"/>
                </a:lnTo>
                <a:close/>
                <a:moveTo>
                  <a:pt x="2634" y="15491"/>
                </a:moveTo>
                <a:cubicBezTo>
                  <a:pt x="2845" y="15782"/>
                  <a:pt x="3003" y="16000"/>
                  <a:pt x="3003" y="16509"/>
                </a:cubicBezTo>
                <a:cubicBezTo>
                  <a:pt x="3003" y="16727"/>
                  <a:pt x="2845" y="17236"/>
                  <a:pt x="2634" y="17455"/>
                </a:cubicBezTo>
                <a:cubicBezTo>
                  <a:pt x="2476" y="17455"/>
                  <a:pt x="2318" y="17673"/>
                  <a:pt x="1949" y="17673"/>
                </a:cubicBezTo>
                <a:cubicBezTo>
                  <a:pt x="1791" y="17673"/>
                  <a:pt x="1422" y="17455"/>
                  <a:pt x="1264" y="17455"/>
                </a:cubicBezTo>
                <a:cubicBezTo>
                  <a:pt x="1054" y="17236"/>
                  <a:pt x="1054" y="16727"/>
                  <a:pt x="1054" y="16509"/>
                </a:cubicBezTo>
                <a:cubicBezTo>
                  <a:pt x="1054" y="16000"/>
                  <a:pt x="1054" y="15782"/>
                  <a:pt x="1264" y="15491"/>
                </a:cubicBezTo>
                <a:cubicBezTo>
                  <a:pt x="1422" y="15273"/>
                  <a:pt x="1791" y="15055"/>
                  <a:pt x="1949" y="15055"/>
                </a:cubicBezTo>
                <a:cubicBezTo>
                  <a:pt x="2318" y="15055"/>
                  <a:pt x="2476" y="15273"/>
                  <a:pt x="2634" y="15491"/>
                </a:cubicBezTo>
                <a:close/>
              </a:path>
            </a:pathLst>
          </a:custGeom>
          <a:solidFill>
            <a:srgbClr val="FFFFFF"/>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rgbClr val="000000"/>
              </a:solidFill>
              <a:latin typeface="Arial"/>
              <a:ea typeface="微软雅黑"/>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hape 881"/>
          <p:cNvSpPr>
            <a:spLocks noGrp="1"/>
          </p:cNvSpPr>
          <p:nvPr>
            <p:ph type="body" sz="quarter" idx="1"/>
          </p:nvPr>
        </p:nvSpPr>
        <p:spPr>
          <a:prstGeom prst="rect">
            <a:avLst/>
          </a:prstGeom>
        </p:spPr>
        <p:txBody>
          <a:bodyPr>
            <a:normAutofit fontScale="40000" lnSpcReduction="20000"/>
          </a:bodyPr>
          <a:lstStyle/>
          <a:p>
            <a:pPr defTabSz="408622">
              <a:defRPr sz="2178"/>
            </a:pPr>
            <a:r>
              <a:rPr>
                <a:latin typeface="Arial"/>
                <a:ea typeface="微软雅黑"/>
                <a:sym typeface="Arial"/>
              </a:rPr>
              <a:t>There are many variations of passages of Lorem Ipsum</a:t>
            </a:r>
          </a:p>
          <a:p>
            <a:pPr defTabSz="408622">
              <a:defRPr sz="2178"/>
            </a:pPr>
            <a:r>
              <a:rPr>
                <a:latin typeface="Arial"/>
                <a:ea typeface="微软雅黑"/>
                <a:sym typeface="Arial"/>
              </a:rPr>
              <a:t>available but the majority have suffered alteration in yes</a:t>
            </a:r>
          </a:p>
          <a:p>
            <a:pPr defTabSz="408622">
              <a:defRPr sz="2178"/>
            </a:pPr>
            <a:r>
              <a:rPr>
                <a:latin typeface="Arial"/>
                <a:ea typeface="微软雅黑"/>
                <a:sym typeface="Arial"/>
              </a:rPr>
              <a:t>form, by injected humour, or randomised words which</a:t>
            </a:r>
          </a:p>
          <a:p>
            <a:pPr defTabSz="408622">
              <a:defRPr sz="2178"/>
            </a:pPr>
            <a:r>
              <a:rPr>
                <a:latin typeface="Arial"/>
                <a:ea typeface="微软雅黑"/>
                <a:sym typeface="Arial"/>
              </a:rPr>
              <a:t>look even slightly believe If you are going to use a pass</a:t>
            </a:r>
          </a:p>
          <a:p>
            <a:pPr defTabSz="408622">
              <a:defRPr sz="2178"/>
            </a:pPr>
            <a:r>
              <a:rPr>
                <a:latin typeface="Arial"/>
                <a:ea typeface="微软雅黑"/>
                <a:sym typeface="Arial"/>
              </a:rPr>
              <a:t>Loren Ipsum you need to be sure there isn’t anything hid</a:t>
            </a:r>
          </a:p>
          <a:p>
            <a:pPr defTabSz="408622">
              <a:defRPr sz="2178"/>
            </a:pPr>
            <a:r>
              <a:rPr>
                <a:latin typeface="Arial"/>
                <a:ea typeface="微软雅黑"/>
                <a:sym typeface="Arial"/>
              </a:rPr>
              <a:t>in the middle of text. All the Lorem Ipsum generators on</a:t>
            </a:r>
          </a:p>
        </p:txBody>
      </p:sp>
      <p:sp>
        <p:nvSpPr>
          <p:cNvPr id="882" name="Shape 882"/>
          <p:cNvSpPr>
            <a:spLocks noGrp="1"/>
          </p:cNvSpPr>
          <p:nvPr>
            <p:ph type="title"/>
          </p:nvPr>
        </p:nvSpPr>
        <p:spPr>
          <a:prstGeom prst="rect">
            <a:avLst/>
          </a:prstGeom>
        </p:spPr>
        <p:txBody>
          <a:bodyPr/>
          <a:lstStyle/>
          <a:p>
            <a:r>
              <a:rPr dirty="0">
                <a:latin typeface="Arial"/>
                <a:ea typeface="微软雅黑"/>
                <a:sym typeface="Arial"/>
              </a:rPr>
              <a:t>Creative slide</a:t>
            </a:r>
          </a:p>
        </p:txBody>
      </p:sp>
      <p:pic>
        <p:nvPicPr>
          <p:cNvPr id="4" name="图片占位符 3" descr="图片包含 植物, 鲜花&#10;&#10;描述已自动生成">
            <a:extLst>
              <a:ext uri="{FF2B5EF4-FFF2-40B4-BE49-F238E27FC236}">
                <a16:creationId xmlns:a16="http://schemas.microsoft.com/office/drawing/2014/main" id="{4CBEA422-EB1F-491A-BEAC-FEAA020EC96A}"/>
              </a:ext>
            </a:extLst>
          </p:cNvPr>
          <p:cNvPicPr>
            <a:picLocks noGrp="1" noChangeAspect="1"/>
          </p:cNvPicPr>
          <p:nvPr>
            <p:ph type="pic" sz="half" idx="13"/>
          </p:nvPr>
        </p:nvPicPr>
        <p:blipFill>
          <a:blip r:embed="rId3"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Shape 1368"/>
          <p:cNvSpPr/>
          <p:nvPr/>
        </p:nvSpPr>
        <p:spPr>
          <a:xfrm>
            <a:off x="7786781" y="1015244"/>
            <a:ext cx="1812997" cy="4360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defRPr sz="5000">
                <a:solidFill>
                  <a:srgbClr val="525252"/>
                </a:solidFill>
                <a:latin typeface="+mn-lt"/>
                <a:ea typeface="+mn-ea"/>
                <a:cs typeface="+mn-cs"/>
                <a:sym typeface="Playfair Display"/>
              </a:defRPr>
            </a:lvl1pPr>
          </a:lstStyle>
          <a:p>
            <a:pPr defTabSz="412750" hangingPunct="0"/>
            <a:r>
              <a:rPr sz="2500" kern="0" dirty="0">
                <a:latin typeface="Arial"/>
                <a:ea typeface="微软雅黑"/>
                <a:sym typeface="Arial"/>
              </a:rPr>
              <a:t>Gallery slide</a:t>
            </a:r>
          </a:p>
        </p:txBody>
      </p:sp>
      <p:sp>
        <p:nvSpPr>
          <p:cNvPr id="1369" name="Shape 1369"/>
          <p:cNvSpPr/>
          <p:nvPr/>
        </p:nvSpPr>
        <p:spPr>
          <a:xfrm>
            <a:off x="7801494" y="2301633"/>
            <a:ext cx="3791102" cy="1003801"/>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 will be distracted by the</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readable content of a page when looking at its layout. The point of</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using Lorem Ipsum is that it has a more-or-less normal distribution</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letters, as opposed to using content here, content here making </a:t>
            </a:r>
          </a:p>
        </p:txBody>
      </p:sp>
      <p:sp>
        <p:nvSpPr>
          <p:cNvPr id="1370" name="Shape 1370"/>
          <p:cNvSpPr/>
          <p:nvPr/>
        </p:nvSpPr>
        <p:spPr>
          <a:xfrm>
            <a:off x="7801494" y="4855081"/>
            <a:ext cx="3791102" cy="1003801"/>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 will be distracted by the</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readable content of a page when looking at its layout. The point of</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using Lorem Ipsum is that it has a more-or-less normal distribution</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letters, as opposed to using content here, content here making</a:t>
            </a:r>
          </a:p>
        </p:txBody>
      </p:sp>
      <p:sp>
        <p:nvSpPr>
          <p:cNvPr id="1371" name="Shape 1371"/>
          <p:cNvSpPr/>
          <p:nvPr/>
        </p:nvSpPr>
        <p:spPr>
          <a:xfrm>
            <a:off x="7797496" y="3824578"/>
            <a:ext cx="3763851" cy="511358"/>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 will be distracted by the</a:t>
            </a:r>
          </a:p>
          <a:p>
            <a:pP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readable content of a page when looking at its layout. The point of</a:t>
            </a:r>
          </a:p>
        </p:txBody>
      </p:sp>
      <p:sp>
        <p:nvSpPr>
          <p:cNvPr id="1372" name="Shape 1372"/>
          <p:cNvSpPr/>
          <p:nvPr/>
        </p:nvSpPr>
        <p:spPr>
          <a:xfrm>
            <a:off x="7807951" y="1540831"/>
            <a:ext cx="989053" cy="20518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lgn="l">
              <a:defRPr sz="2000"/>
            </a:lvl1pPr>
          </a:lstStyle>
          <a:p>
            <a:pPr defTabSz="412750" hangingPunct="0"/>
            <a:r>
              <a:rPr sz="1000" kern="0" dirty="0">
                <a:solidFill>
                  <a:srgbClr val="8B8C8C"/>
                </a:solidFill>
                <a:latin typeface="Arial"/>
                <a:ea typeface="微软雅黑"/>
                <a:sym typeface="Arial"/>
              </a:rPr>
              <a:t>Description slide</a:t>
            </a:r>
          </a:p>
        </p:txBody>
      </p:sp>
      <p:pic>
        <p:nvPicPr>
          <p:cNvPr id="8" name="图片占位符 7" descr="图片包含 室内, 窗户, 餐桌, 植物&#10;&#10;描述已自动生成">
            <a:extLst>
              <a:ext uri="{FF2B5EF4-FFF2-40B4-BE49-F238E27FC236}">
                <a16:creationId xmlns:a16="http://schemas.microsoft.com/office/drawing/2014/main" id="{0FF00F9E-4BED-4350-A5D9-DD68B60B6251}"/>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6" name="图片占位符 5" descr="图片包含 餐桌&#10;&#10;描述已自动生成">
            <a:extLst>
              <a:ext uri="{FF2B5EF4-FFF2-40B4-BE49-F238E27FC236}">
                <a16:creationId xmlns:a16="http://schemas.microsoft.com/office/drawing/2014/main" id="{78F44667-EE99-4117-AC36-E3DE5827A1DC}"/>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10" name="图片占位符 9">
            <a:extLst>
              <a:ext uri="{FF2B5EF4-FFF2-40B4-BE49-F238E27FC236}">
                <a16:creationId xmlns:a16="http://schemas.microsoft.com/office/drawing/2014/main" id="{DE932296-D4CB-4BDE-8D21-AF12C233B54C}"/>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EFBAF55-81DE-42F4-95A5-3999B3C9225D}"/>
              </a:ext>
            </a:extLst>
          </p:cNvPr>
          <p:cNvSpPr/>
          <p:nvPr/>
        </p:nvSpPr>
        <p:spPr>
          <a:xfrm>
            <a:off x="80877" y="4648200"/>
            <a:ext cx="292388" cy="2071176"/>
          </a:xfrm>
          <a:prstGeom prst="rect">
            <a:avLst/>
          </a:prstGeom>
        </p:spPr>
        <p:txBody>
          <a:bodyPr vert="eaVert" wrap="square">
            <a:spAutoFit/>
          </a:bodyPr>
          <a:lstStyle/>
          <a:p>
            <a:pPr algn="dist"/>
            <a:r>
              <a:rPr lang="en-US" altLang="zh-CN" sz="700" dirty="0">
                <a:latin typeface="Arial"/>
                <a:ea typeface="微软雅黑"/>
                <a:sym typeface="Arial"/>
              </a:rPr>
              <a:t>www.1ppt.com</a:t>
            </a:r>
            <a:endParaRPr lang="zh-CN" altLang="en-US" sz="700" dirty="0">
              <a:latin typeface="Arial"/>
              <a:ea typeface="微软雅黑"/>
              <a:sym typeface="Arial"/>
            </a:endParaRPr>
          </a:p>
        </p:txBody>
      </p:sp>
      <p:cxnSp>
        <p:nvCxnSpPr>
          <p:cNvPr id="10" name="直接连接符 9">
            <a:extLst>
              <a:ext uri="{FF2B5EF4-FFF2-40B4-BE49-F238E27FC236}">
                <a16:creationId xmlns:a16="http://schemas.microsoft.com/office/drawing/2014/main" id="{C2356E81-FA58-45FA-9E1E-98ED98BDFA87}"/>
              </a:ext>
            </a:extLst>
          </p:cNvPr>
          <p:cNvCxnSpPr>
            <a:cxnSpLocks/>
          </p:cNvCxnSpPr>
          <p:nvPr/>
        </p:nvCxnSpPr>
        <p:spPr>
          <a:xfrm>
            <a:off x="229393" y="4048125"/>
            <a:ext cx="0" cy="53340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EDDA20-BD1A-4F92-A70A-ECF759C276D4}"/>
              </a:ext>
            </a:extLst>
          </p:cNvPr>
          <p:cNvSpPr txBox="1"/>
          <p:nvPr/>
        </p:nvSpPr>
        <p:spPr>
          <a:xfrm>
            <a:off x="6541588" y="3554563"/>
            <a:ext cx="3480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u="none" strike="noStrike" kern="1200" cap="none" spc="300" normalizeH="0" baseline="0" noProof="0" dirty="0">
                <a:ln>
                  <a:noFill/>
                </a:ln>
                <a:effectLst/>
                <a:uLnTx/>
                <a:uFillTx/>
                <a:latin typeface="Arial"/>
                <a:ea typeface="微软雅黑"/>
                <a:cs typeface="FZHei-B01"/>
                <a:sym typeface="Arial"/>
              </a:rPr>
              <a:t>在此输入标题</a:t>
            </a:r>
            <a:endParaRPr kumimoji="0" lang="en-US" altLang="zh-CN" sz="3600" u="none" strike="noStrike" kern="1200" cap="none" spc="300" normalizeH="0" baseline="0" noProof="0" dirty="0">
              <a:ln>
                <a:noFill/>
              </a:ln>
              <a:effectLst/>
              <a:uLnTx/>
              <a:uFillTx/>
              <a:latin typeface="Arial"/>
              <a:ea typeface="微软雅黑"/>
              <a:cs typeface="FZHei-B01"/>
              <a:sym typeface="Arial"/>
            </a:endParaRPr>
          </a:p>
        </p:txBody>
      </p:sp>
      <p:sp>
        <p:nvSpPr>
          <p:cNvPr id="17" name="文本框 16">
            <a:extLst>
              <a:ext uri="{FF2B5EF4-FFF2-40B4-BE49-F238E27FC236}">
                <a16:creationId xmlns:a16="http://schemas.microsoft.com/office/drawing/2014/main" id="{CC57D1E5-17EF-4AE1-A53A-C386B2F19181}"/>
              </a:ext>
            </a:extLst>
          </p:cNvPr>
          <p:cNvSpPr txBox="1"/>
          <p:nvPr/>
        </p:nvSpPr>
        <p:spPr>
          <a:xfrm>
            <a:off x="6526035" y="1176544"/>
            <a:ext cx="263084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u="none" strike="noStrike" kern="1200" cap="none" spc="300" normalizeH="0" baseline="0" noProof="0" dirty="0">
                <a:ln>
                  <a:noFill/>
                </a:ln>
                <a:effectLst/>
                <a:uLnTx/>
                <a:uFillTx/>
                <a:latin typeface="Arial"/>
                <a:ea typeface="微软雅黑"/>
                <a:sym typeface="Arial"/>
              </a:rPr>
              <a:t>02</a:t>
            </a:r>
            <a:endParaRPr kumimoji="0" lang="zh-CN" altLang="en-US" sz="16600" u="none" strike="noStrike" kern="1200" cap="none" spc="300" normalizeH="0" baseline="0" noProof="0" dirty="0">
              <a:ln>
                <a:noFill/>
              </a:ln>
              <a:effectLst/>
              <a:uLnTx/>
              <a:uFillTx/>
              <a:latin typeface="Arial"/>
              <a:ea typeface="微软雅黑"/>
              <a:sym typeface="Arial"/>
            </a:endParaRPr>
          </a:p>
        </p:txBody>
      </p:sp>
      <p:sp>
        <p:nvSpPr>
          <p:cNvPr id="12" name="Shape 826">
            <a:extLst>
              <a:ext uri="{FF2B5EF4-FFF2-40B4-BE49-F238E27FC236}">
                <a16:creationId xmlns:a16="http://schemas.microsoft.com/office/drawing/2014/main" id="{13E9299A-51D1-468F-AE83-B49E0DCB729C}"/>
              </a:ext>
            </a:extLst>
          </p:cNvPr>
          <p:cNvSpPr txBox="1">
            <a:spLocks/>
          </p:cNvSpPr>
          <p:nvPr/>
        </p:nvSpPr>
        <p:spPr>
          <a:xfrm>
            <a:off x="6661628" y="4300350"/>
            <a:ext cx="4119737" cy="1593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1pPr>
            <a:lvl2pPr marL="0" marR="0" indent="1143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2pPr>
            <a:lvl3pPr marL="0" marR="0" indent="2286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3pPr>
            <a:lvl4pPr marL="0" marR="0" indent="3429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4pPr>
            <a:lvl5pPr marL="0" marR="0" indent="457200" algn="l" defTabSz="412750" latinLnBrk="0">
              <a:lnSpc>
                <a:spcPct val="160000"/>
              </a:lnSpc>
              <a:spcBef>
                <a:spcPts val="0"/>
              </a:spcBef>
              <a:spcAft>
                <a:spcPts val="0"/>
              </a:spcAft>
              <a:buClrTx/>
              <a:buSzTx/>
              <a:buFontTx/>
              <a:buNone/>
              <a:tabLst/>
              <a:defRPr sz="1100" b="0" i="0" u="none" strike="noStrike" cap="none" spc="0" baseline="0">
                <a:ln>
                  <a:noFill/>
                </a:ln>
                <a:solidFill>
                  <a:srgbClr val="8B8C8C"/>
                </a:solidFill>
                <a:uFillTx/>
                <a:latin typeface="Slabo 27px"/>
                <a:ea typeface="Slabo 27px"/>
                <a:cs typeface="Slabo 27px"/>
                <a:sym typeface="Slabo 27px"/>
              </a:defRPr>
            </a:lvl5pPr>
            <a:lvl6pPr marL="1721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6pPr>
            <a:lvl7pPr marL="2039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7pPr>
            <a:lvl8pPr marL="23568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8pPr>
            <a:lvl9pPr marL="2674327" marR="0" indent="-134327" algn="l" defTabSz="412750" latinLnBrk="0">
              <a:lnSpc>
                <a:spcPct val="160000"/>
              </a:lnSpc>
              <a:spcBef>
                <a:spcPts val="2600"/>
              </a:spcBef>
              <a:spcAft>
                <a:spcPts val="0"/>
              </a:spcAft>
              <a:buClrTx/>
              <a:buSzPct val="75000"/>
              <a:buFontTx/>
              <a:buChar char="•"/>
              <a:tabLst/>
              <a:defRPr sz="1100" b="0" i="0" u="none" strike="noStrike" cap="none" spc="0" baseline="0">
                <a:ln>
                  <a:noFill/>
                </a:ln>
                <a:solidFill>
                  <a:srgbClr val="8B8C8C"/>
                </a:solidFill>
                <a:uFillTx/>
                <a:latin typeface="Slabo 27px"/>
                <a:ea typeface="Slabo 27px"/>
                <a:cs typeface="Slabo 27px"/>
                <a:sym typeface="Slabo 27px"/>
              </a:defRPr>
            </a:lvl9pPr>
          </a:lstStyle>
          <a:p>
            <a:pPr marL="0" marR="0" lvl="0" indent="0" algn="l" defTabSz="412750" eaLnBrk="1" fontAlgn="auto" latinLnBrk="0" hangingPunct="1">
              <a:lnSpc>
                <a:spcPct val="16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B8C8C"/>
                </a:solidFill>
                <a:effectLst/>
                <a:uLnTx/>
                <a:uFillTx/>
                <a:latin typeface="Arial"/>
                <a:ea typeface="微软雅黑"/>
                <a:sym typeface="Arial"/>
              </a:rPr>
              <a:t>There are many variations of passages of Lorem available, but the majority suffered alteration in some form, by injected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humour</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or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randomised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words which don't look even slightly believable. If you are going to use a passage </a:t>
            </a:r>
            <a:r>
              <a:rPr kumimoji="0" lang="en-US" sz="1000" b="0" i="0" u="none" strike="noStrike" kern="0" cap="none" spc="0" normalizeH="0" baseline="0" noProof="0" dirty="0" err="1">
                <a:ln>
                  <a:noFill/>
                </a:ln>
                <a:solidFill>
                  <a:srgbClr val="8B8C8C"/>
                </a:solidFill>
                <a:effectLst/>
                <a:uLnTx/>
                <a:uFillTx/>
                <a:latin typeface="Arial"/>
                <a:ea typeface="微软雅黑"/>
                <a:sym typeface="Arial"/>
              </a:rPr>
              <a:t>ofpredefined</a:t>
            </a:r>
            <a:r>
              <a:rPr kumimoji="0" lang="en-US" sz="1000" b="0" i="0" u="none" strike="noStrike" kern="0" cap="none" spc="0" normalizeH="0" baseline="0" noProof="0" dirty="0">
                <a:ln>
                  <a:noFill/>
                </a:ln>
                <a:solidFill>
                  <a:srgbClr val="8B8C8C"/>
                </a:solidFill>
                <a:effectLst/>
                <a:uLnTx/>
                <a:uFillTx/>
                <a:latin typeface="Arial"/>
                <a:ea typeface="微软雅黑"/>
                <a:sym typeface="Arial"/>
              </a:rPr>
              <a:t> chunks as necessary, making this the first true generator on the</a:t>
            </a:r>
          </a:p>
        </p:txBody>
      </p:sp>
      <p:sp>
        <p:nvSpPr>
          <p:cNvPr id="2" name="矩形 1">
            <a:extLst>
              <a:ext uri="{FF2B5EF4-FFF2-40B4-BE49-F238E27FC236}">
                <a16:creationId xmlns:a16="http://schemas.microsoft.com/office/drawing/2014/main" id="{8ABAB4BE-890D-45F9-9782-F6478BFE778F}"/>
              </a:ext>
            </a:extLst>
          </p:cNvPr>
          <p:cNvSpPr/>
          <p:nvPr/>
        </p:nvSpPr>
        <p:spPr>
          <a:xfrm>
            <a:off x="1705304" y="1430638"/>
            <a:ext cx="4119737" cy="4253150"/>
          </a:xfrm>
          <a:prstGeom prst="rect">
            <a:avLst/>
          </a:prstGeom>
          <a:solidFill>
            <a:srgbClr val="7DA296"/>
          </a:solidFill>
          <a:ln>
            <a:solidFill>
              <a:srgbClr val="7DA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pic>
        <p:nvPicPr>
          <p:cNvPr id="4" name="图片 3">
            <a:extLst>
              <a:ext uri="{FF2B5EF4-FFF2-40B4-BE49-F238E27FC236}">
                <a16:creationId xmlns:a16="http://schemas.microsoft.com/office/drawing/2014/main" id="{F1F997E7-DEFA-44FB-AEF2-865C05B266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5109" y="2017150"/>
            <a:ext cx="3080125" cy="3080125"/>
          </a:xfrm>
          <a:prstGeom prst="rect">
            <a:avLst/>
          </a:prstGeom>
        </p:spPr>
      </p:pic>
      <p:pic>
        <p:nvPicPr>
          <p:cNvPr id="19" name="图片 18">
            <a:extLst>
              <a:ext uri="{FF2B5EF4-FFF2-40B4-BE49-F238E27FC236}">
                <a16:creationId xmlns:a16="http://schemas.microsoft.com/office/drawing/2014/main" id="{8533DC69-EFC7-44EC-9BFB-1E8D780B33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0"/>
            <a:ext cx="2801072" cy="3841758"/>
          </a:xfrm>
          <a:prstGeom prst="rect">
            <a:avLst/>
          </a:prstGeom>
          <a:ln>
            <a:noFill/>
          </a:ln>
        </p:spPr>
      </p:pic>
      <p:pic>
        <p:nvPicPr>
          <p:cNvPr id="13" name="图片 12">
            <a:extLst>
              <a:ext uri="{FF2B5EF4-FFF2-40B4-BE49-F238E27FC236}">
                <a16:creationId xmlns:a16="http://schemas.microsoft.com/office/drawing/2014/main" id="{4AE05CF5-3167-408B-9D5F-58248BFAC3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9089436" y="0"/>
            <a:ext cx="3102563" cy="4255262"/>
          </a:xfrm>
          <a:prstGeom prst="rect">
            <a:avLst/>
          </a:prstGeom>
          <a:ln>
            <a:noFill/>
          </a:ln>
        </p:spPr>
      </p:pic>
    </p:spTree>
    <p:extLst>
      <p:ext uri="{BB962C8B-B14F-4D97-AF65-F5344CB8AC3E}">
        <p14:creationId xmlns:p14="http://schemas.microsoft.com/office/powerpoint/2010/main" val="19040279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p:nvPr/>
        </p:nvSpPr>
        <p:spPr>
          <a:xfrm>
            <a:off x="994425" y="3626028"/>
            <a:ext cx="3315429"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74" name="Shape 1074"/>
          <p:cNvSpPr/>
          <p:nvPr/>
        </p:nvSpPr>
        <p:spPr>
          <a:xfrm>
            <a:off x="2107117" y="3850089"/>
            <a:ext cx="1090042"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Josh </a:t>
            </a:r>
            <a:r>
              <a:rPr sz="1500" kern="0" dirty="0" err="1">
                <a:latin typeface="Arial"/>
                <a:ea typeface="微软雅黑"/>
                <a:sym typeface="Arial"/>
              </a:rPr>
              <a:t>Hanter</a:t>
            </a:r>
            <a:endParaRPr sz="1500" kern="0" dirty="0">
              <a:latin typeface="Arial"/>
              <a:ea typeface="微软雅黑"/>
              <a:sym typeface="Arial"/>
            </a:endParaRPr>
          </a:p>
        </p:txBody>
      </p:sp>
      <p:sp>
        <p:nvSpPr>
          <p:cNvPr id="1075" name="Shape 1075"/>
          <p:cNvSpPr/>
          <p:nvPr/>
        </p:nvSpPr>
        <p:spPr>
          <a:xfrm>
            <a:off x="4438286" y="3626028"/>
            <a:ext cx="3315429"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76" name="Shape 1076"/>
          <p:cNvSpPr/>
          <p:nvPr/>
        </p:nvSpPr>
        <p:spPr>
          <a:xfrm>
            <a:off x="5615901" y="3850089"/>
            <a:ext cx="960199"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Tim Green</a:t>
            </a:r>
          </a:p>
        </p:txBody>
      </p:sp>
      <p:sp>
        <p:nvSpPr>
          <p:cNvPr id="1077" name="Shape 1077"/>
          <p:cNvSpPr/>
          <p:nvPr/>
        </p:nvSpPr>
        <p:spPr>
          <a:xfrm>
            <a:off x="7882147" y="3626028"/>
            <a:ext cx="3315429" cy="730251"/>
          </a:xfrm>
          <a:prstGeom prst="rect">
            <a:avLst/>
          </a:prstGeom>
          <a:solidFill>
            <a:srgbClr val="222328"/>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rgbClr val="FFFFFF"/>
              </a:solidFill>
              <a:latin typeface="Arial"/>
              <a:ea typeface="微软雅黑"/>
              <a:sym typeface="Arial"/>
            </a:endParaRPr>
          </a:p>
        </p:txBody>
      </p:sp>
      <p:sp>
        <p:nvSpPr>
          <p:cNvPr id="1078" name="Shape 1078"/>
          <p:cNvSpPr/>
          <p:nvPr/>
        </p:nvSpPr>
        <p:spPr>
          <a:xfrm>
            <a:off x="9037320" y="3850089"/>
            <a:ext cx="1005082"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defRPr>
            </a:lvl1pPr>
          </a:lstStyle>
          <a:p>
            <a:pPr algn="ctr" defTabSz="412750" hangingPunct="0"/>
            <a:r>
              <a:rPr sz="1500" kern="0" dirty="0">
                <a:latin typeface="Arial"/>
                <a:ea typeface="微软雅黑"/>
                <a:sym typeface="Arial"/>
              </a:rPr>
              <a:t>Marcus Hill</a:t>
            </a:r>
          </a:p>
        </p:txBody>
      </p:sp>
      <p:sp>
        <p:nvSpPr>
          <p:cNvPr id="1079" name="Shape 1079"/>
          <p:cNvSpPr/>
          <p:nvPr/>
        </p:nvSpPr>
        <p:spPr>
          <a:xfrm>
            <a:off x="1472330" y="5168021"/>
            <a:ext cx="2359620"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will be distracted by the readable content</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a page when looking at its layout</a:t>
            </a:r>
          </a:p>
        </p:txBody>
      </p:sp>
      <p:sp>
        <p:nvSpPr>
          <p:cNvPr id="1080" name="Shape 1080"/>
          <p:cNvSpPr/>
          <p:nvPr/>
        </p:nvSpPr>
        <p:spPr>
          <a:xfrm>
            <a:off x="4916191" y="5168021"/>
            <a:ext cx="2359620"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will be distracted by the readable content</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a page when looking at its layout</a:t>
            </a:r>
          </a:p>
        </p:txBody>
      </p:sp>
      <p:sp>
        <p:nvSpPr>
          <p:cNvPr id="1081" name="Shape 1081"/>
          <p:cNvSpPr/>
          <p:nvPr/>
        </p:nvSpPr>
        <p:spPr>
          <a:xfrm>
            <a:off x="8360052" y="5168021"/>
            <a:ext cx="2359620" cy="7575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It is a long established fact that a reader</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will be distracted by the readable content</a:t>
            </a:r>
          </a:p>
          <a:p>
            <a:pPr algn="ctr" defTabSz="412750" hangingPunct="0">
              <a:lnSpc>
                <a:spcPct val="160000"/>
              </a:lnSpc>
              <a:defRPr sz="2000">
                <a:latin typeface="Slabo 27px"/>
                <a:ea typeface="Slabo 27px"/>
                <a:cs typeface="Slabo 27px"/>
                <a:sym typeface="Slabo 27px"/>
              </a:defRPr>
            </a:pPr>
            <a:r>
              <a:rPr sz="1000" kern="0" dirty="0">
                <a:solidFill>
                  <a:srgbClr val="8B8C8C"/>
                </a:solidFill>
                <a:latin typeface="Arial"/>
                <a:ea typeface="微软雅黑"/>
                <a:sym typeface="Arial"/>
              </a:rPr>
              <a:t>of a page when looking at its layout</a:t>
            </a:r>
          </a:p>
        </p:txBody>
      </p:sp>
      <p:sp>
        <p:nvSpPr>
          <p:cNvPr id="1082" name="Shape 1082"/>
          <p:cNvSpPr/>
          <p:nvPr/>
        </p:nvSpPr>
        <p:spPr>
          <a:xfrm>
            <a:off x="2221734" y="4807082"/>
            <a:ext cx="860813" cy="2359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sz="2400">
                <a:solidFill>
                  <a:srgbClr val="BBC9CE"/>
                </a:solidFill>
                <a:latin typeface="Slabo 27px"/>
                <a:ea typeface="Slabo 27px"/>
                <a:cs typeface="Slabo 27px"/>
                <a:sym typeface="Slabo 27px"/>
              </a:defRPr>
            </a:lvl1pPr>
          </a:lstStyle>
          <a:p>
            <a:pPr algn="ctr" defTabSz="412750" hangingPunct="0"/>
            <a:r>
              <a:rPr sz="1200" kern="0" dirty="0">
                <a:latin typeface="Arial"/>
                <a:ea typeface="微软雅黑"/>
                <a:sym typeface="Arial"/>
              </a:rPr>
              <a:t>UI Designer</a:t>
            </a:r>
          </a:p>
        </p:txBody>
      </p:sp>
      <p:sp>
        <p:nvSpPr>
          <p:cNvPr id="1083" name="Shape 1083"/>
          <p:cNvSpPr/>
          <p:nvPr/>
        </p:nvSpPr>
        <p:spPr>
          <a:xfrm>
            <a:off x="5584644" y="4807082"/>
            <a:ext cx="1022716" cy="2359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sz="2400">
                <a:solidFill>
                  <a:srgbClr val="D1C8B1"/>
                </a:solidFill>
                <a:latin typeface="Slabo 27px"/>
                <a:ea typeface="Slabo 27px"/>
                <a:cs typeface="Slabo 27px"/>
                <a:sym typeface="Slabo 27px"/>
              </a:defRPr>
            </a:lvl1pPr>
          </a:lstStyle>
          <a:p>
            <a:pPr algn="ctr" defTabSz="412750" hangingPunct="0"/>
            <a:r>
              <a:rPr sz="1200" kern="0" dirty="0">
                <a:latin typeface="Arial"/>
                <a:ea typeface="微软雅黑"/>
                <a:sym typeface="Arial"/>
              </a:rPr>
              <a:t>Web Designer</a:t>
            </a:r>
          </a:p>
        </p:txBody>
      </p:sp>
      <p:sp>
        <p:nvSpPr>
          <p:cNvPr id="1084" name="Shape 1084"/>
          <p:cNvSpPr/>
          <p:nvPr/>
        </p:nvSpPr>
        <p:spPr>
          <a:xfrm>
            <a:off x="9211247" y="4807082"/>
            <a:ext cx="657231" cy="23596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lvl1pPr>
              <a:defRPr sz="2400">
                <a:solidFill>
                  <a:srgbClr val="B5B8B2"/>
                </a:solidFill>
                <a:latin typeface="Slabo 27px"/>
                <a:ea typeface="Slabo 27px"/>
                <a:cs typeface="Slabo 27px"/>
                <a:sym typeface="Slabo 27px"/>
              </a:defRPr>
            </a:lvl1pPr>
          </a:lstStyle>
          <a:p>
            <a:pPr algn="ctr" defTabSz="412750" hangingPunct="0"/>
            <a:r>
              <a:rPr sz="1200" kern="0" dirty="0">
                <a:latin typeface="Arial"/>
                <a:ea typeface="微软雅黑"/>
                <a:sym typeface="Arial"/>
              </a:rPr>
              <a:t>Marketer</a:t>
            </a:r>
          </a:p>
        </p:txBody>
      </p:sp>
      <p:pic>
        <p:nvPicPr>
          <p:cNvPr id="6" name="图片占位符 5" descr="图片包含 就坐, 地面, 餐桌&#10;&#10;描述已自动生成">
            <a:extLst>
              <a:ext uri="{FF2B5EF4-FFF2-40B4-BE49-F238E27FC236}">
                <a16:creationId xmlns:a16="http://schemas.microsoft.com/office/drawing/2014/main" id="{BB6F6F70-1C61-46BC-879A-20379F71D98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8" name="图片占位符 7" descr="图片包含 植物, 鲜花&#10;&#10;描述已自动生成">
            <a:extLst>
              <a:ext uri="{FF2B5EF4-FFF2-40B4-BE49-F238E27FC236}">
                <a16:creationId xmlns:a16="http://schemas.microsoft.com/office/drawing/2014/main" id="{EFFF4D9E-73F1-49A0-817D-A37F2432DA2A}"/>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10" name="图片占位符 9" descr="图片包含 植物, 手掌, 树, 天空&#10;&#10;描述已自动生成">
            <a:extLst>
              <a:ext uri="{FF2B5EF4-FFF2-40B4-BE49-F238E27FC236}">
                <a16:creationId xmlns:a16="http://schemas.microsoft.com/office/drawing/2014/main" id="{7EBE00F2-6BA4-4B32-B0FA-88905DA93BD6}"/>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White">
      <a:dk1>
        <a:srgbClr val="8C0401"/>
      </a:dk1>
      <a:lt1>
        <a:srgbClr val="8B8C8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layfair Display"/>
        <a:ea typeface="Playfair Display"/>
        <a:cs typeface="Playfair Display"/>
      </a:majorFont>
      <a:minorFont>
        <a:latin typeface="Playfair Display"/>
        <a:ea typeface="Playfair Display"/>
        <a:cs typeface="Playfair Displa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8B8C8C"/>
            </a:solidFill>
            <a:effectLst/>
            <a:uFillTx/>
            <a:latin typeface="Slabo 13px"/>
            <a:ea typeface="Slabo 13px"/>
            <a:cs typeface="Slabo 13px"/>
            <a:sym typeface="Slabo 13p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65</TotalTime>
  <Words>1981</Words>
  <Application>Microsoft Office PowerPoint</Application>
  <PresentationFormat>宽屏</PresentationFormat>
  <Paragraphs>210</Paragraphs>
  <Slides>26</Slides>
  <Notes>25</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26</vt:i4>
      </vt:variant>
    </vt:vector>
  </HeadingPairs>
  <TitlesOfParts>
    <vt:vector size="36" baseType="lpstr">
      <vt:lpstr>Slabo 27px</vt:lpstr>
      <vt:lpstr>仓耳玄三M W05</vt:lpstr>
      <vt:lpstr>方正中倩简体</vt:lpstr>
      <vt:lpstr>微软雅黑</vt:lpstr>
      <vt:lpstr>Arial</vt:lpstr>
      <vt:lpstr>Calibri</vt:lpstr>
      <vt:lpstr>Wingdings</vt:lpstr>
      <vt:lpstr>第一PPT，www.1ppt.com</vt:lpstr>
      <vt:lpstr>第一PPT，www.1ppt.com </vt:lpstr>
      <vt:lpstr>自定义设计方案</vt:lpstr>
      <vt:lpstr>PowerPoint 演示文稿</vt:lpstr>
      <vt:lpstr>PowerPoint 演示文稿</vt:lpstr>
      <vt:lpstr>PowerPoint 演示文稿</vt:lpstr>
      <vt:lpstr>Portfolio slide</vt:lpstr>
      <vt:lpstr>Goal</vt:lpstr>
      <vt:lpstr>Creative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Gallery slide</vt:lpstr>
      <vt:lpstr>PowerPoint 演示文稿</vt:lpstr>
      <vt:lpstr>Tablet slide</vt:lpstr>
      <vt:lpstr>PowerPoint 演示文稿</vt:lpstr>
      <vt:lpstr>PowerPoint 演示文稿</vt:lpstr>
      <vt:lpstr>Team members</vt:lpstr>
      <vt:lpstr>PowerPoint 演示文稿</vt:lpstr>
      <vt:lpstr>Creative slide</vt:lpstr>
      <vt:lpstr>PowerPoint 演示文稿</vt:lpstr>
      <vt:lpstr>Portfolio slide</vt:lpstr>
      <vt:lpstr>Tablet slide</vt:lpstr>
      <vt:lpstr>PowerPoint 演示文稿</vt:lpstr>
      <vt:lpstr>PowerPoint 演示文稿</vt:lpstr>
    </vt:vector>
  </TitlesOfParts>
  <Manager>第一PPT</Manager>
  <Company>第一PPT，www.1ppt.com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旅行日记</dc:title>
  <dc:creator>第一PPT</dc:creator>
  <cp:keywords>www.1ppt.com</cp:keywords>
  <dc:description>www.1ppt.com</dc:description>
  <cp:lastModifiedBy>Administrator</cp:lastModifiedBy>
  <cp:revision>88</cp:revision>
  <dcterms:created xsi:type="dcterms:W3CDTF">2019-06-24T15:28:16Z</dcterms:created>
  <dcterms:modified xsi:type="dcterms:W3CDTF">2023-04-28T07:51:32Z</dcterms:modified>
</cp:coreProperties>
</file>